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94" r:id="rId5"/>
  </p:sldMasterIdLst>
  <p:notesMasterIdLst>
    <p:notesMasterId r:id="rId15"/>
  </p:notesMasterIdLst>
  <p:sldIdLst>
    <p:sldId id="257" r:id="rId6"/>
    <p:sldId id="269" r:id="rId7"/>
    <p:sldId id="270" r:id="rId8"/>
    <p:sldId id="271" r:id="rId9"/>
    <p:sldId id="258" r:id="rId10"/>
    <p:sldId id="263" r:id="rId11"/>
    <p:sldId id="264" r:id="rId12"/>
    <p:sldId id="265" r:id="rId13"/>
    <p:sldId id="266" r:id="rId14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1457" autoAdjust="0"/>
  </p:normalViewPr>
  <p:slideViewPr>
    <p:cSldViewPr snapToGrid="0">
      <p:cViewPr varScale="1">
        <p:scale>
          <a:sx n="78" d="100"/>
          <a:sy n="78" d="100"/>
        </p:scale>
        <p:origin x="8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3EF825-1947-4865-BB6C-4EC87A1B7A1C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ADF618-88DB-414F-B7C4-0FC72CCB8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197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including </a:t>
            </a:r>
            <a:r>
              <a:rPr lang="en-US" dirty="0" err="1"/>
              <a:t>logkzz</a:t>
            </a:r>
            <a:r>
              <a:rPr lang="en-US" dirty="0"/>
              <a:t>, </a:t>
            </a:r>
            <a:r>
              <a:rPr lang="en-US" dirty="0" err="1"/>
              <a:t>CtoO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-brown dwarfs analogs for hot </a:t>
            </a:r>
            <a:r>
              <a:rPr lang="en-US" dirty="0" err="1"/>
              <a:t>jupiters</a:t>
            </a:r>
            <a:r>
              <a:rPr lang="en-US" dirty="0"/>
              <a:t>, </a:t>
            </a:r>
            <a:r>
              <a:rPr lang="en-US" dirty="0" err="1"/>
              <a:t>CtoO</a:t>
            </a:r>
            <a:r>
              <a:rPr lang="en-US" dirty="0"/>
              <a:t> lets us know stuff about formation </a:t>
            </a:r>
            <a:br>
              <a:rPr lang="en-US" dirty="0"/>
            </a:br>
            <a:r>
              <a:rPr lang="en-US" dirty="0"/>
              <a:t>-refining condensate chemistry </a:t>
            </a:r>
            <a:br>
              <a:rPr lang="en-US" dirty="0"/>
            </a:br>
            <a:r>
              <a:rPr lang="en-US" dirty="0"/>
              <a:t>CH4 vs CO – </a:t>
            </a:r>
            <a:r>
              <a:rPr lang="en-US" dirty="0" err="1"/>
              <a:t>CtoO</a:t>
            </a:r>
            <a:r>
              <a:rPr lang="en-US" dirty="0"/>
              <a:t> stuff, looking specific at these (rather than a bulk metallicity variance) </a:t>
            </a:r>
            <a:br>
              <a:rPr lang="en-US" dirty="0"/>
            </a:br>
            <a:r>
              <a:rPr lang="en-US" dirty="0"/>
              <a:t>- dominated by molecular stuff rather than H, He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ADF618-88DB-414F-B7C4-0FC72CCB816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808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including </a:t>
            </a:r>
            <a:r>
              <a:rPr lang="en-US" dirty="0" err="1"/>
              <a:t>logkzz</a:t>
            </a:r>
            <a:r>
              <a:rPr lang="en-US" dirty="0"/>
              <a:t>, </a:t>
            </a:r>
            <a:r>
              <a:rPr lang="en-US" dirty="0" err="1"/>
              <a:t>CtoO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-brown dwarfs analogs for hot </a:t>
            </a:r>
            <a:r>
              <a:rPr lang="en-US" dirty="0" err="1"/>
              <a:t>jupiters</a:t>
            </a:r>
            <a:r>
              <a:rPr lang="en-US" dirty="0"/>
              <a:t>, </a:t>
            </a:r>
            <a:r>
              <a:rPr lang="en-US" dirty="0" err="1"/>
              <a:t>CtoO</a:t>
            </a:r>
            <a:r>
              <a:rPr lang="en-US" dirty="0"/>
              <a:t> lets us know stuff about formation </a:t>
            </a:r>
            <a:br>
              <a:rPr lang="en-US" dirty="0"/>
            </a:br>
            <a:r>
              <a:rPr lang="en-US" dirty="0"/>
              <a:t>-refining condensate chemistry </a:t>
            </a:r>
            <a:br>
              <a:rPr lang="en-US" dirty="0"/>
            </a:br>
            <a:r>
              <a:rPr lang="en-US" dirty="0"/>
              <a:t>CH4 vs CO – </a:t>
            </a:r>
            <a:r>
              <a:rPr lang="en-US" dirty="0" err="1"/>
              <a:t>CtoO</a:t>
            </a:r>
            <a:r>
              <a:rPr lang="en-US" dirty="0"/>
              <a:t> stuff, looking specific at these (rather than a bulk metallicity variance) </a:t>
            </a:r>
            <a:br>
              <a:rPr lang="en-US" dirty="0"/>
            </a:br>
            <a:r>
              <a:rPr lang="en-US" dirty="0"/>
              <a:t>- dominated by molecular stuff rather than H, He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ADF618-88DB-414F-B7C4-0FC72CCB816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7505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ADF618-88DB-414F-B7C4-0FC72CCB816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0752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ADF618-88DB-414F-B7C4-0FC72CCB816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5684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T-dwarfs: cloud free, just disequilibrium</a:t>
            </a:r>
          </a:p>
          <a:p>
            <a:r>
              <a:rPr lang="en-US" dirty="0"/>
              <a:t>M-dwarfs: clouds, no disequilibrium</a:t>
            </a:r>
          </a:p>
          <a:p>
            <a:r>
              <a:rPr lang="en-US" dirty="0"/>
              <a:t>Two ends of brown dwarf class</a:t>
            </a:r>
          </a:p>
          <a:p>
            <a:r>
              <a:rPr lang="en-US" dirty="0"/>
              <a:t>Avoid degeneracies, figuring them out in an easier way </a:t>
            </a:r>
          </a:p>
          <a:p>
            <a:r>
              <a:rPr lang="en-US" dirty="0"/>
              <a:t>Low </a:t>
            </a:r>
            <a:r>
              <a:rPr lang="en-US" dirty="0" err="1"/>
              <a:t>grav</a:t>
            </a:r>
            <a:r>
              <a:rPr lang="en-US" dirty="0"/>
              <a:t> cloudy </a:t>
            </a:r>
            <a:r>
              <a:rPr lang="en-US" dirty="0" err="1"/>
              <a:t>mdwarfs</a:t>
            </a:r>
            <a:r>
              <a:rPr lang="en-US" dirty="0"/>
              <a:t> behave like </a:t>
            </a:r>
            <a:r>
              <a:rPr lang="en-US" dirty="0" err="1"/>
              <a:t>Ldwarfs</a:t>
            </a:r>
            <a:r>
              <a:rPr lang="en-US" dirty="0"/>
              <a:t> </a:t>
            </a:r>
          </a:p>
          <a:p>
            <a:r>
              <a:rPr lang="en-US" dirty="0"/>
              <a:t>M-dwarfs are test bed for clouds </a:t>
            </a:r>
          </a:p>
          <a:p>
            <a:r>
              <a:rPr lang="en-US" dirty="0"/>
              <a:t>Otherwise in between, you have degeneracies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ADF618-88DB-414F-B7C4-0FC72CCB816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0678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989400" y="1748033"/>
            <a:ext cx="6387600" cy="88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200"/>
              <a:buNone/>
              <a:defRPr sz="4933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1374033" y="5403516"/>
            <a:ext cx="5149200" cy="55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10670667" y="5893867"/>
            <a:ext cx="532000" cy="26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3F381898-3577-4B93-8623-EE267EEE8381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2"/>
          </p:nvPr>
        </p:nvSpPr>
        <p:spPr>
          <a:xfrm>
            <a:off x="1106300" y="3719032"/>
            <a:ext cx="5278800" cy="5500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667">
                <a:latin typeface="Tenor Sans"/>
                <a:ea typeface="Tenor Sans"/>
                <a:cs typeface="Tenor Sans"/>
                <a:sym typeface="Tenor Sans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3"/>
          </p:nvPr>
        </p:nvSpPr>
        <p:spPr>
          <a:xfrm>
            <a:off x="989400" y="2723100"/>
            <a:ext cx="6387600" cy="605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>
                <a:latin typeface="Tenor Sans"/>
                <a:ea typeface="Tenor Sans"/>
                <a:cs typeface="Tenor Sans"/>
                <a:sym typeface="Tenor Sans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5" name="Google Shape;15;p2"/>
          <p:cNvSpPr/>
          <p:nvPr/>
        </p:nvSpPr>
        <p:spPr>
          <a:xfrm>
            <a:off x="8564499" y="5454249"/>
            <a:ext cx="319200" cy="3196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6" name="Google Shape;16;p2"/>
          <p:cNvSpPr/>
          <p:nvPr/>
        </p:nvSpPr>
        <p:spPr>
          <a:xfrm>
            <a:off x="9144207" y="5454249"/>
            <a:ext cx="319200" cy="3196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7" name="Google Shape;17;p2"/>
          <p:cNvSpPr/>
          <p:nvPr/>
        </p:nvSpPr>
        <p:spPr>
          <a:xfrm>
            <a:off x="10883329" y="5454249"/>
            <a:ext cx="319200" cy="3196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8" name="Google Shape;18;p2"/>
          <p:cNvSpPr/>
          <p:nvPr/>
        </p:nvSpPr>
        <p:spPr>
          <a:xfrm>
            <a:off x="8564499" y="4875849"/>
            <a:ext cx="319200" cy="3196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9" name="Google Shape;19;p2"/>
          <p:cNvSpPr/>
          <p:nvPr/>
        </p:nvSpPr>
        <p:spPr>
          <a:xfrm>
            <a:off x="9723915" y="4875849"/>
            <a:ext cx="319200" cy="3196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0" name="Google Shape;20;p2"/>
          <p:cNvSpPr/>
          <p:nvPr/>
        </p:nvSpPr>
        <p:spPr>
          <a:xfrm>
            <a:off x="10303623" y="4875849"/>
            <a:ext cx="319200" cy="3196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1" name="Google Shape;21;p2"/>
          <p:cNvSpPr/>
          <p:nvPr/>
        </p:nvSpPr>
        <p:spPr>
          <a:xfrm>
            <a:off x="10883329" y="4875849"/>
            <a:ext cx="319200" cy="3196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2" name="Google Shape;22;p2"/>
          <p:cNvSpPr/>
          <p:nvPr/>
        </p:nvSpPr>
        <p:spPr>
          <a:xfrm>
            <a:off x="9723915" y="4297449"/>
            <a:ext cx="319200" cy="3196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3" name="Google Shape;23;p2"/>
          <p:cNvSpPr/>
          <p:nvPr/>
        </p:nvSpPr>
        <p:spPr>
          <a:xfrm>
            <a:off x="10883329" y="4297449"/>
            <a:ext cx="319200" cy="3196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4" name="Google Shape;24;p2"/>
          <p:cNvSpPr/>
          <p:nvPr/>
        </p:nvSpPr>
        <p:spPr>
          <a:xfrm>
            <a:off x="8564499" y="3719049"/>
            <a:ext cx="319200" cy="3196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5" name="Google Shape;25;p2"/>
          <p:cNvSpPr/>
          <p:nvPr/>
        </p:nvSpPr>
        <p:spPr>
          <a:xfrm>
            <a:off x="9144207" y="3719049"/>
            <a:ext cx="319200" cy="3196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6" name="Google Shape;26;p2"/>
          <p:cNvSpPr/>
          <p:nvPr/>
        </p:nvSpPr>
        <p:spPr>
          <a:xfrm>
            <a:off x="9723915" y="3719049"/>
            <a:ext cx="319200" cy="3196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7" name="Google Shape;27;p2"/>
          <p:cNvSpPr/>
          <p:nvPr/>
        </p:nvSpPr>
        <p:spPr>
          <a:xfrm>
            <a:off x="10303623" y="3719049"/>
            <a:ext cx="319200" cy="3196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8" name="Google Shape;28;p2"/>
          <p:cNvSpPr/>
          <p:nvPr/>
        </p:nvSpPr>
        <p:spPr>
          <a:xfrm>
            <a:off x="10252269" y="3719603"/>
            <a:ext cx="957584" cy="894216"/>
          </a:xfrm>
          <a:custGeom>
            <a:avLst/>
            <a:gdLst/>
            <a:ahLst/>
            <a:cxnLst/>
            <a:rect l="l" t="t" r="r" b="b"/>
            <a:pathLst>
              <a:path w="12293" h="11480" extrusionOk="0">
                <a:moveTo>
                  <a:pt x="10128" y="1"/>
                </a:moveTo>
                <a:cubicBezTo>
                  <a:pt x="10068" y="1"/>
                  <a:pt x="10009" y="3"/>
                  <a:pt x="9949" y="9"/>
                </a:cubicBezTo>
                <a:cubicBezTo>
                  <a:pt x="8933" y="93"/>
                  <a:pt x="8132" y="894"/>
                  <a:pt x="8048" y="1903"/>
                </a:cubicBezTo>
                <a:lnTo>
                  <a:pt x="8048" y="1929"/>
                </a:lnTo>
                <a:cubicBezTo>
                  <a:pt x="7969" y="3088"/>
                  <a:pt x="7488" y="4182"/>
                  <a:pt x="6680" y="5015"/>
                </a:cubicBezTo>
                <a:lnTo>
                  <a:pt x="5997" y="5718"/>
                </a:lnTo>
                <a:cubicBezTo>
                  <a:pt x="5066" y="6656"/>
                  <a:pt x="3835" y="7229"/>
                  <a:pt x="2527" y="7333"/>
                </a:cubicBezTo>
                <a:lnTo>
                  <a:pt x="2494" y="7333"/>
                </a:lnTo>
                <a:cubicBezTo>
                  <a:pt x="743" y="7515"/>
                  <a:pt x="0" y="9664"/>
                  <a:pt x="1264" y="10894"/>
                </a:cubicBezTo>
                <a:cubicBezTo>
                  <a:pt x="1682" y="11297"/>
                  <a:pt x="2193" y="11480"/>
                  <a:pt x="2694" y="11480"/>
                </a:cubicBezTo>
                <a:cubicBezTo>
                  <a:pt x="3715" y="11480"/>
                  <a:pt x="4696" y="10725"/>
                  <a:pt x="4779" y="9547"/>
                </a:cubicBezTo>
                <a:lnTo>
                  <a:pt x="4779" y="9514"/>
                </a:lnTo>
                <a:cubicBezTo>
                  <a:pt x="4838" y="8342"/>
                  <a:pt x="5320" y="7229"/>
                  <a:pt x="6140" y="6382"/>
                </a:cubicBezTo>
                <a:lnTo>
                  <a:pt x="6745" y="5757"/>
                </a:lnTo>
                <a:cubicBezTo>
                  <a:pt x="7689" y="4807"/>
                  <a:pt x="8940" y="4234"/>
                  <a:pt x="10274" y="4143"/>
                </a:cubicBezTo>
                <a:lnTo>
                  <a:pt x="10300" y="4143"/>
                </a:lnTo>
                <a:cubicBezTo>
                  <a:pt x="11446" y="4045"/>
                  <a:pt x="12292" y="3042"/>
                  <a:pt x="12195" y="1897"/>
                </a:cubicBezTo>
                <a:cubicBezTo>
                  <a:pt x="12102" y="817"/>
                  <a:pt x="11192" y="1"/>
                  <a:pt x="10128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9" name="Google Shape;29;p2"/>
          <p:cNvSpPr/>
          <p:nvPr/>
        </p:nvSpPr>
        <p:spPr>
          <a:xfrm rot="10800000">
            <a:off x="8525099" y="4293283"/>
            <a:ext cx="962484" cy="906300"/>
          </a:xfrm>
          <a:custGeom>
            <a:avLst/>
            <a:gdLst/>
            <a:ahLst/>
            <a:cxnLst/>
            <a:rect l="l" t="t" r="r" b="b"/>
            <a:pathLst>
              <a:path w="12189" h="11477" extrusionOk="0">
                <a:moveTo>
                  <a:pt x="2333" y="0"/>
                </a:moveTo>
                <a:cubicBezTo>
                  <a:pt x="1473" y="0"/>
                  <a:pt x="700" y="544"/>
                  <a:pt x="397" y="1355"/>
                </a:cubicBezTo>
                <a:cubicBezTo>
                  <a:pt x="98" y="2181"/>
                  <a:pt x="345" y="3106"/>
                  <a:pt x="1016" y="3666"/>
                </a:cubicBezTo>
                <a:cubicBezTo>
                  <a:pt x="1648" y="4187"/>
                  <a:pt x="2019" y="4968"/>
                  <a:pt x="2019" y="5788"/>
                </a:cubicBezTo>
                <a:lnTo>
                  <a:pt x="2019" y="5821"/>
                </a:lnTo>
                <a:cubicBezTo>
                  <a:pt x="2012" y="6583"/>
                  <a:pt x="1654" y="7305"/>
                  <a:pt x="1049" y="7781"/>
                </a:cubicBezTo>
                <a:cubicBezTo>
                  <a:pt x="85" y="8549"/>
                  <a:pt x="0" y="9994"/>
                  <a:pt x="879" y="10867"/>
                </a:cubicBezTo>
                <a:cubicBezTo>
                  <a:pt x="1285" y="11276"/>
                  <a:pt x="1814" y="11476"/>
                  <a:pt x="2342" y="11476"/>
                </a:cubicBezTo>
                <a:cubicBezTo>
                  <a:pt x="2948" y="11476"/>
                  <a:pt x="3551" y="11212"/>
                  <a:pt x="3965" y="10697"/>
                </a:cubicBezTo>
                <a:cubicBezTo>
                  <a:pt x="4434" y="10092"/>
                  <a:pt x="5157" y="9734"/>
                  <a:pt x="5925" y="9727"/>
                </a:cubicBezTo>
                <a:cubicBezTo>
                  <a:pt x="6765" y="9734"/>
                  <a:pt x="7559" y="10111"/>
                  <a:pt x="8093" y="10749"/>
                </a:cubicBezTo>
                <a:cubicBezTo>
                  <a:pt x="8514" y="11239"/>
                  <a:pt x="9093" y="11473"/>
                  <a:pt x="9667" y="11473"/>
                </a:cubicBezTo>
                <a:cubicBezTo>
                  <a:pt x="10415" y="11473"/>
                  <a:pt x="11155" y="11075"/>
                  <a:pt x="11531" y="10320"/>
                </a:cubicBezTo>
                <a:cubicBezTo>
                  <a:pt x="12188" y="8992"/>
                  <a:pt x="11277" y="7416"/>
                  <a:pt x="9799" y="7325"/>
                </a:cubicBezTo>
                <a:lnTo>
                  <a:pt x="9792" y="7331"/>
                </a:lnTo>
                <a:cubicBezTo>
                  <a:pt x="9745" y="7328"/>
                  <a:pt x="9698" y="7327"/>
                  <a:pt x="9652" y="7327"/>
                </a:cubicBezTo>
                <a:cubicBezTo>
                  <a:pt x="9039" y="7327"/>
                  <a:pt x="8460" y="7602"/>
                  <a:pt x="8067" y="8080"/>
                </a:cubicBezTo>
                <a:cubicBezTo>
                  <a:pt x="7533" y="8712"/>
                  <a:pt x="6752" y="9076"/>
                  <a:pt x="5925" y="9076"/>
                </a:cubicBezTo>
                <a:cubicBezTo>
                  <a:pt x="5163" y="9070"/>
                  <a:pt x="4441" y="8718"/>
                  <a:pt x="3972" y="8113"/>
                </a:cubicBezTo>
                <a:cubicBezTo>
                  <a:pt x="3874" y="7995"/>
                  <a:pt x="3770" y="7885"/>
                  <a:pt x="3653" y="7787"/>
                </a:cubicBezTo>
                <a:cubicBezTo>
                  <a:pt x="3041" y="7305"/>
                  <a:pt x="2676" y="6570"/>
                  <a:pt x="2670" y="5788"/>
                </a:cubicBezTo>
                <a:cubicBezTo>
                  <a:pt x="2663" y="4981"/>
                  <a:pt x="3021" y="4206"/>
                  <a:pt x="3646" y="3692"/>
                </a:cubicBezTo>
                <a:cubicBezTo>
                  <a:pt x="4330" y="3145"/>
                  <a:pt x="4597" y="2227"/>
                  <a:pt x="4304" y="1394"/>
                </a:cubicBezTo>
                <a:cubicBezTo>
                  <a:pt x="4017" y="567"/>
                  <a:pt x="3243" y="7"/>
                  <a:pt x="2364" y="0"/>
                </a:cubicBezTo>
                <a:cubicBezTo>
                  <a:pt x="2353" y="0"/>
                  <a:pt x="2343" y="0"/>
                  <a:pt x="2333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 </a:t>
            </a:r>
            <a:endParaRPr sz="2400"/>
          </a:p>
        </p:txBody>
      </p:sp>
      <p:sp>
        <p:nvSpPr>
          <p:cNvPr id="30" name="Google Shape;30;p2"/>
          <p:cNvSpPr/>
          <p:nvPr/>
        </p:nvSpPr>
        <p:spPr>
          <a:xfrm rot="5400000">
            <a:off x="9994122" y="5162595"/>
            <a:ext cx="354607" cy="902887"/>
          </a:xfrm>
          <a:custGeom>
            <a:avLst/>
            <a:gdLst/>
            <a:ahLst/>
            <a:cxnLst/>
            <a:rect l="l" t="t" r="r" b="b"/>
            <a:pathLst>
              <a:path w="4506" h="11473" extrusionOk="0">
                <a:moveTo>
                  <a:pt x="2255" y="1"/>
                </a:moveTo>
                <a:cubicBezTo>
                  <a:pt x="2250" y="1"/>
                  <a:pt x="2245" y="1"/>
                  <a:pt x="2240" y="1"/>
                </a:cubicBezTo>
                <a:cubicBezTo>
                  <a:pt x="1354" y="7"/>
                  <a:pt x="573" y="574"/>
                  <a:pt x="287" y="1407"/>
                </a:cubicBezTo>
                <a:cubicBezTo>
                  <a:pt x="0" y="2247"/>
                  <a:pt x="280" y="3171"/>
                  <a:pt x="977" y="3712"/>
                </a:cubicBezTo>
                <a:cubicBezTo>
                  <a:pt x="1569" y="4161"/>
                  <a:pt x="1921" y="4858"/>
                  <a:pt x="1927" y="5600"/>
                </a:cubicBezTo>
                <a:lnTo>
                  <a:pt x="1927" y="5658"/>
                </a:lnTo>
                <a:cubicBezTo>
                  <a:pt x="1927" y="6485"/>
                  <a:pt x="1563" y="7266"/>
                  <a:pt x="931" y="7800"/>
                </a:cubicBezTo>
                <a:cubicBezTo>
                  <a:pt x="261" y="8354"/>
                  <a:pt x="7" y="9272"/>
                  <a:pt x="293" y="10092"/>
                </a:cubicBezTo>
                <a:cubicBezTo>
                  <a:pt x="586" y="10912"/>
                  <a:pt x="1361" y="11466"/>
                  <a:pt x="2233" y="11472"/>
                </a:cubicBezTo>
                <a:cubicBezTo>
                  <a:pt x="2244" y="11472"/>
                  <a:pt x="2254" y="11473"/>
                  <a:pt x="2264" y="11473"/>
                </a:cubicBezTo>
                <a:cubicBezTo>
                  <a:pt x="3124" y="11473"/>
                  <a:pt x="3891" y="10935"/>
                  <a:pt x="4193" y="10131"/>
                </a:cubicBezTo>
                <a:cubicBezTo>
                  <a:pt x="4499" y="9317"/>
                  <a:pt x="4265" y="8393"/>
                  <a:pt x="3607" y="7826"/>
                </a:cubicBezTo>
                <a:cubicBezTo>
                  <a:pt x="2963" y="7286"/>
                  <a:pt x="2585" y="6498"/>
                  <a:pt x="2578" y="5658"/>
                </a:cubicBezTo>
                <a:cubicBezTo>
                  <a:pt x="2585" y="4890"/>
                  <a:pt x="2943" y="4167"/>
                  <a:pt x="3548" y="3699"/>
                </a:cubicBezTo>
                <a:cubicBezTo>
                  <a:pt x="4239" y="3145"/>
                  <a:pt x="4506" y="2214"/>
                  <a:pt x="4206" y="1381"/>
                </a:cubicBezTo>
                <a:cubicBezTo>
                  <a:pt x="3915" y="552"/>
                  <a:pt x="3128" y="1"/>
                  <a:pt x="2255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2903497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4"/>
          <p:cNvSpPr txBox="1">
            <a:spLocks noGrp="1"/>
          </p:cNvSpPr>
          <p:nvPr>
            <p:ph type="sldNum" idx="12"/>
          </p:nvPr>
        </p:nvSpPr>
        <p:spPr>
          <a:xfrm>
            <a:off x="10670667" y="5893867"/>
            <a:ext cx="532000" cy="26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3F381898-3577-4B93-8623-EE267EEE8381}" type="slidenum">
              <a:rPr lang="en-US" smtClean="0"/>
              <a:t>‹#›</a:t>
            </a:fld>
            <a:endParaRPr lang="en-US"/>
          </a:p>
        </p:txBody>
      </p:sp>
      <p:sp>
        <p:nvSpPr>
          <p:cNvPr id="152" name="Google Shape;152;p14"/>
          <p:cNvSpPr txBox="1">
            <a:spLocks noGrp="1"/>
          </p:cNvSpPr>
          <p:nvPr>
            <p:ph type="title"/>
          </p:nvPr>
        </p:nvSpPr>
        <p:spPr>
          <a:xfrm>
            <a:off x="5178100" y="4115672"/>
            <a:ext cx="5630400" cy="4980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26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53" name="Google Shape;153;p14"/>
          <p:cNvSpPr txBox="1">
            <a:spLocks noGrp="1"/>
          </p:cNvSpPr>
          <p:nvPr>
            <p:ph type="subTitle" idx="1"/>
          </p:nvPr>
        </p:nvSpPr>
        <p:spPr>
          <a:xfrm>
            <a:off x="3364100" y="2043339"/>
            <a:ext cx="7578000" cy="161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33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cxnSp>
        <p:nvCxnSpPr>
          <p:cNvPr id="154" name="Google Shape;154;p14"/>
          <p:cNvCxnSpPr/>
          <p:nvPr/>
        </p:nvCxnSpPr>
        <p:spPr>
          <a:xfrm rot="10800000">
            <a:off x="989400" y="6024867"/>
            <a:ext cx="92660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55" name="Google Shape;155;p14"/>
          <p:cNvSpPr/>
          <p:nvPr/>
        </p:nvSpPr>
        <p:spPr>
          <a:xfrm>
            <a:off x="2138812" y="1276676"/>
            <a:ext cx="325891" cy="325891"/>
          </a:xfrm>
          <a:custGeom>
            <a:avLst/>
            <a:gdLst/>
            <a:ahLst/>
            <a:cxnLst/>
            <a:rect l="l" t="t" r="r" b="b"/>
            <a:pathLst>
              <a:path w="4155" h="4155" extrusionOk="0">
                <a:moveTo>
                  <a:pt x="2078" y="0"/>
                </a:moveTo>
                <a:cubicBezTo>
                  <a:pt x="932" y="0"/>
                  <a:pt x="1" y="931"/>
                  <a:pt x="1" y="2077"/>
                </a:cubicBezTo>
                <a:cubicBezTo>
                  <a:pt x="1" y="3223"/>
                  <a:pt x="932" y="4154"/>
                  <a:pt x="2078" y="4154"/>
                </a:cubicBezTo>
                <a:cubicBezTo>
                  <a:pt x="3223" y="4154"/>
                  <a:pt x="4154" y="3223"/>
                  <a:pt x="4154" y="2077"/>
                </a:cubicBezTo>
                <a:cubicBezTo>
                  <a:pt x="4154" y="931"/>
                  <a:pt x="3223" y="0"/>
                  <a:pt x="2078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56" name="Google Shape;156;p14"/>
          <p:cNvSpPr/>
          <p:nvPr/>
        </p:nvSpPr>
        <p:spPr>
          <a:xfrm>
            <a:off x="989399" y="702166"/>
            <a:ext cx="1512116" cy="900180"/>
          </a:xfrm>
          <a:custGeom>
            <a:avLst/>
            <a:gdLst/>
            <a:ahLst/>
            <a:cxnLst/>
            <a:rect l="l" t="t" r="r" b="b"/>
            <a:pathLst>
              <a:path w="19279" h="11477" extrusionOk="0">
                <a:moveTo>
                  <a:pt x="16863" y="1"/>
                </a:moveTo>
                <a:lnTo>
                  <a:pt x="16856" y="7"/>
                </a:lnTo>
                <a:cubicBezTo>
                  <a:pt x="16812" y="4"/>
                  <a:pt x="16767" y="3"/>
                  <a:pt x="16722" y="3"/>
                </a:cubicBezTo>
                <a:cubicBezTo>
                  <a:pt x="16062" y="3"/>
                  <a:pt x="15443" y="317"/>
                  <a:pt x="15053" y="860"/>
                </a:cubicBezTo>
                <a:cubicBezTo>
                  <a:pt x="14634" y="1421"/>
                  <a:pt x="13972" y="1752"/>
                  <a:pt x="13270" y="1752"/>
                </a:cubicBezTo>
                <a:cubicBezTo>
                  <a:pt x="13263" y="1752"/>
                  <a:pt x="13256" y="1752"/>
                  <a:pt x="13249" y="1752"/>
                </a:cubicBezTo>
                <a:lnTo>
                  <a:pt x="13152" y="1752"/>
                </a:lnTo>
                <a:cubicBezTo>
                  <a:pt x="12312" y="1746"/>
                  <a:pt x="11518" y="1368"/>
                  <a:pt x="10977" y="724"/>
                </a:cubicBezTo>
                <a:cubicBezTo>
                  <a:pt x="10564" y="244"/>
                  <a:pt x="9987" y="6"/>
                  <a:pt x="9410" y="6"/>
                </a:cubicBezTo>
                <a:cubicBezTo>
                  <a:pt x="8796" y="6"/>
                  <a:pt x="8183" y="275"/>
                  <a:pt x="7767" y="808"/>
                </a:cubicBezTo>
                <a:cubicBezTo>
                  <a:pt x="7288" y="1403"/>
                  <a:pt x="6570" y="1753"/>
                  <a:pt x="5804" y="1753"/>
                </a:cubicBezTo>
                <a:cubicBezTo>
                  <a:pt x="5790" y="1753"/>
                  <a:pt x="5776" y="1752"/>
                  <a:pt x="5762" y="1752"/>
                </a:cubicBezTo>
                <a:lnTo>
                  <a:pt x="5665" y="1752"/>
                </a:lnTo>
                <a:cubicBezTo>
                  <a:pt x="4896" y="1746"/>
                  <a:pt x="4174" y="1388"/>
                  <a:pt x="3705" y="782"/>
                </a:cubicBezTo>
                <a:cubicBezTo>
                  <a:pt x="3303" y="281"/>
                  <a:pt x="2702" y="3"/>
                  <a:pt x="2084" y="3"/>
                </a:cubicBezTo>
                <a:cubicBezTo>
                  <a:pt x="1851" y="3"/>
                  <a:pt x="1615" y="43"/>
                  <a:pt x="1387" y="125"/>
                </a:cubicBezTo>
                <a:cubicBezTo>
                  <a:pt x="554" y="418"/>
                  <a:pt x="0" y="1212"/>
                  <a:pt x="7" y="2091"/>
                </a:cubicBezTo>
                <a:cubicBezTo>
                  <a:pt x="13" y="2976"/>
                  <a:pt x="580" y="3757"/>
                  <a:pt x="1413" y="4044"/>
                </a:cubicBezTo>
                <a:cubicBezTo>
                  <a:pt x="1633" y="4119"/>
                  <a:pt x="1859" y="4155"/>
                  <a:pt x="2082" y="4155"/>
                </a:cubicBezTo>
                <a:cubicBezTo>
                  <a:pt x="2711" y="4155"/>
                  <a:pt x="3319" y="3868"/>
                  <a:pt x="3718" y="3354"/>
                </a:cubicBezTo>
                <a:cubicBezTo>
                  <a:pt x="4167" y="2761"/>
                  <a:pt x="4864" y="2410"/>
                  <a:pt x="5606" y="2403"/>
                </a:cubicBezTo>
                <a:lnTo>
                  <a:pt x="5795" y="2403"/>
                </a:lnTo>
                <a:cubicBezTo>
                  <a:pt x="6576" y="2416"/>
                  <a:pt x="7312" y="2774"/>
                  <a:pt x="7794" y="3386"/>
                </a:cubicBezTo>
                <a:cubicBezTo>
                  <a:pt x="7878" y="3491"/>
                  <a:pt x="7969" y="3582"/>
                  <a:pt x="8073" y="3666"/>
                </a:cubicBezTo>
                <a:cubicBezTo>
                  <a:pt x="8718" y="4213"/>
                  <a:pt x="9083" y="5021"/>
                  <a:pt x="9083" y="5867"/>
                </a:cubicBezTo>
                <a:cubicBezTo>
                  <a:pt x="9083" y="6609"/>
                  <a:pt x="8738" y="7306"/>
                  <a:pt x="8152" y="7755"/>
                </a:cubicBezTo>
                <a:cubicBezTo>
                  <a:pt x="7989" y="7879"/>
                  <a:pt x="7846" y="8028"/>
                  <a:pt x="7722" y="8198"/>
                </a:cubicBezTo>
                <a:cubicBezTo>
                  <a:pt x="7331" y="8745"/>
                  <a:pt x="6700" y="9070"/>
                  <a:pt x="6029" y="9077"/>
                </a:cubicBezTo>
                <a:lnTo>
                  <a:pt x="5899" y="9077"/>
                </a:lnTo>
                <a:cubicBezTo>
                  <a:pt x="5027" y="9064"/>
                  <a:pt x="4200" y="8679"/>
                  <a:pt x="3633" y="8022"/>
                </a:cubicBezTo>
                <a:cubicBezTo>
                  <a:pt x="3227" y="7570"/>
                  <a:pt x="2658" y="7326"/>
                  <a:pt x="2075" y="7326"/>
                </a:cubicBezTo>
                <a:cubicBezTo>
                  <a:pt x="1827" y="7326"/>
                  <a:pt x="1576" y="7371"/>
                  <a:pt x="1335" y="7462"/>
                </a:cubicBezTo>
                <a:cubicBezTo>
                  <a:pt x="528" y="7774"/>
                  <a:pt x="0" y="8549"/>
                  <a:pt x="7" y="9415"/>
                </a:cubicBezTo>
                <a:cubicBezTo>
                  <a:pt x="13" y="10281"/>
                  <a:pt x="554" y="11049"/>
                  <a:pt x="1368" y="11349"/>
                </a:cubicBezTo>
                <a:cubicBezTo>
                  <a:pt x="1599" y="11435"/>
                  <a:pt x="1840" y="11476"/>
                  <a:pt x="2078" y="11476"/>
                </a:cubicBezTo>
                <a:cubicBezTo>
                  <a:pt x="2670" y="11476"/>
                  <a:pt x="3249" y="11221"/>
                  <a:pt x="3653" y="10756"/>
                </a:cubicBezTo>
                <a:cubicBezTo>
                  <a:pt x="4193" y="10112"/>
                  <a:pt x="4987" y="9734"/>
                  <a:pt x="5827" y="9728"/>
                </a:cubicBezTo>
                <a:lnTo>
                  <a:pt x="6036" y="9728"/>
                </a:lnTo>
                <a:cubicBezTo>
                  <a:pt x="6706" y="9734"/>
                  <a:pt x="7338" y="10066"/>
                  <a:pt x="7722" y="10613"/>
                </a:cubicBezTo>
                <a:cubicBezTo>
                  <a:pt x="8129" y="11183"/>
                  <a:pt x="8764" y="11477"/>
                  <a:pt x="9404" y="11477"/>
                </a:cubicBezTo>
                <a:cubicBezTo>
                  <a:pt x="9920" y="11477"/>
                  <a:pt x="10440" y="11285"/>
                  <a:pt x="10847" y="10893"/>
                </a:cubicBezTo>
                <a:cubicBezTo>
                  <a:pt x="11758" y="10014"/>
                  <a:pt x="11674" y="8530"/>
                  <a:pt x="10671" y="7755"/>
                </a:cubicBezTo>
                <a:cubicBezTo>
                  <a:pt x="10079" y="7306"/>
                  <a:pt x="9734" y="6603"/>
                  <a:pt x="9734" y="5860"/>
                </a:cubicBezTo>
                <a:cubicBezTo>
                  <a:pt x="9727" y="5014"/>
                  <a:pt x="10098" y="4213"/>
                  <a:pt x="10743" y="3666"/>
                </a:cubicBezTo>
                <a:cubicBezTo>
                  <a:pt x="10840" y="3575"/>
                  <a:pt x="10932" y="3484"/>
                  <a:pt x="11016" y="3386"/>
                </a:cubicBezTo>
                <a:cubicBezTo>
                  <a:pt x="11539" y="2754"/>
                  <a:pt x="12317" y="2397"/>
                  <a:pt x="13130" y="2397"/>
                </a:cubicBezTo>
                <a:cubicBezTo>
                  <a:pt x="13137" y="2397"/>
                  <a:pt x="13144" y="2397"/>
                  <a:pt x="13152" y="2397"/>
                </a:cubicBezTo>
                <a:lnTo>
                  <a:pt x="13249" y="2397"/>
                </a:lnTo>
                <a:cubicBezTo>
                  <a:pt x="13966" y="2403"/>
                  <a:pt x="14643" y="2742"/>
                  <a:pt x="15072" y="3315"/>
                </a:cubicBezTo>
                <a:cubicBezTo>
                  <a:pt x="15490" y="3877"/>
                  <a:pt x="16112" y="4150"/>
                  <a:pt x="16731" y="4150"/>
                </a:cubicBezTo>
                <a:cubicBezTo>
                  <a:pt x="17453" y="4150"/>
                  <a:pt x="18170" y="3779"/>
                  <a:pt x="18556" y="3061"/>
                </a:cubicBezTo>
                <a:cubicBezTo>
                  <a:pt x="19278" y="1726"/>
                  <a:pt x="18373" y="99"/>
                  <a:pt x="16863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57" name="Google Shape;157;p14"/>
          <p:cNvSpPr/>
          <p:nvPr/>
        </p:nvSpPr>
        <p:spPr>
          <a:xfrm>
            <a:off x="1564380" y="1859733"/>
            <a:ext cx="325891" cy="325891"/>
          </a:xfrm>
          <a:custGeom>
            <a:avLst/>
            <a:gdLst/>
            <a:ahLst/>
            <a:cxnLst/>
            <a:rect l="l" t="t" r="r" b="b"/>
            <a:pathLst>
              <a:path w="4155" h="4155" extrusionOk="0">
                <a:moveTo>
                  <a:pt x="2077" y="0"/>
                </a:moveTo>
                <a:cubicBezTo>
                  <a:pt x="931" y="0"/>
                  <a:pt x="0" y="931"/>
                  <a:pt x="0" y="2077"/>
                </a:cubicBezTo>
                <a:cubicBezTo>
                  <a:pt x="0" y="3223"/>
                  <a:pt x="931" y="4154"/>
                  <a:pt x="2077" y="4154"/>
                </a:cubicBezTo>
                <a:cubicBezTo>
                  <a:pt x="3223" y="4154"/>
                  <a:pt x="4154" y="3223"/>
                  <a:pt x="4154" y="2077"/>
                </a:cubicBezTo>
                <a:cubicBezTo>
                  <a:pt x="4154" y="931"/>
                  <a:pt x="3223" y="0"/>
                  <a:pt x="2077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58" name="Google Shape;158;p14"/>
          <p:cNvSpPr/>
          <p:nvPr/>
        </p:nvSpPr>
        <p:spPr>
          <a:xfrm>
            <a:off x="989869" y="1859733"/>
            <a:ext cx="325891" cy="325891"/>
          </a:xfrm>
          <a:custGeom>
            <a:avLst/>
            <a:gdLst/>
            <a:ahLst/>
            <a:cxnLst/>
            <a:rect l="l" t="t" r="r" b="b"/>
            <a:pathLst>
              <a:path w="4155" h="4155" extrusionOk="0">
                <a:moveTo>
                  <a:pt x="2078" y="0"/>
                </a:moveTo>
                <a:cubicBezTo>
                  <a:pt x="932" y="0"/>
                  <a:pt x="1" y="931"/>
                  <a:pt x="1" y="2077"/>
                </a:cubicBezTo>
                <a:cubicBezTo>
                  <a:pt x="1" y="3223"/>
                  <a:pt x="932" y="4154"/>
                  <a:pt x="2078" y="4154"/>
                </a:cubicBezTo>
                <a:cubicBezTo>
                  <a:pt x="3224" y="4154"/>
                  <a:pt x="4155" y="3223"/>
                  <a:pt x="4155" y="2077"/>
                </a:cubicBezTo>
                <a:cubicBezTo>
                  <a:pt x="4155" y="931"/>
                  <a:pt x="3224" y="0"/>
                  <a:pt x="2078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59" name="Google Shape;159;p14"/>
          <p:cNvSpPr/>
          <p:nvPr/>
        </p:nvSpPr>
        <p:spPr>
          <a:xfrm>
            <a:off x="1564380" y="2442800"/>
            <a:ext cx="325891" cy="325891"/>
          </a:xfrm>
          <a:custGeom>
            <a:avLst/>
            <a:gdLst/>
            <a:ahLst/>
            <a:cxnLst/>
            <a:rect l="l" t="t" r="r" b="b"/>
            <a:pathLst>
              <a:path w="4155" h="4155" extrusionOk="0">
                <a:moveTo>
                  <a:pt x="2077" y="0"/>
                </a:moveTo>
                <a:cubicBezTo>
                  <a:pt x="931" y="0"/>
                  <a:pt x="0" y="931"/>
                  <a:pt x="0" y="2077"/>
                </a:cubicBezTo>
                <a:cubicBezTo>
                  <a:pt x="0" y="3223"/>
                  <a:pt x="931" y="4154"/>
                  <a:pt x="2077" y="4154"/>
                </a:cubicBezTo>
                <a:cubicBezTo>
                  <a:pt x="3223" y="4154"/>
                  <a:pt x="4154" y="3223"/>
                  <a:pt x="4154" y="2077"/>
                </a:cubicBezTo>
                <a:cubicBezTo>
                  <a:pt x="4154" y="931"/>
                  <a:pt x="3223" y="0"/>
                  <a:pt x="2077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60" name="Google Shape;160;p14"/>
          <p:cNvSpPr/>
          <p:nvPr/>
        </p:nvSpPr>
        <p:spPr>
          <a:xfrm>
            <a:off x="989869" y="2442800"/>
            <a:ext cx="325891" cy="325891"/>
          </a:xfrm>
          <a:custGeom>
            <a:avLst/>
            <a:gdLst/>
            <a:ahLst/>
            <a:cxnLst/>
            <a:rect l="l" t="t" r="r" b="b"/>
            <a:pathLst>
              <a:path w="4155" h="4155" extrusionOk="0">
                <a:moveTo>
                  <a:pt x="2078" y="0"/>
                </a:moveTo>
                <a:cubicBezTo>
                  <a:pt x="932" y="0"/>
                  <a:pt x="1" y="931"/>
                  <a:pt x="1" y="2077"/>
                </a:cubicBezTo>
                <a:cubicBezTo>
                  <a:pt x="1" y="3223"/>
                  <a:pt x="932" y="4154"/>
                  <a:pt x="2078" y="4154"/>
                </a:cubicBezTo>
                <a:cubicBezTo>
                  <a:pt x="3224" y="4154"/>
                  <a:pt x="4155" y="3223"/>
                  <a:pt x="4155" y="2077"/>
                </a:cubicBezTo>
                <a:cubicBezTo>
                  <a:pt x="4155" y="931"/>
                  <a:pt x="3224" y="0"/>
                  <a:pt x="2078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61" name="Google Shape;161;p14"/>
          <p:cNvSpPr/>
          <p:nvPr/>
        </p:nvSpPr>
        <p:spPr>
          <a:xfrm>
            <a:off x="10509714" y="702243"/>
            <a:ext cx="325341" cy="325891"/>
          </a:xfrm>
          <a:custGeom>
            <a:avLst/>
            <a:gdLst/>
            <a:ahLst/>
            <a:cxnLst/>
            <a:rect l="l" t="t" r="r" b="b"/>
            <a:pathLst>
              <a:path w="4148" h="4155" extrusionOk="0">
                <a:moveTo>
                  <a:pt x="2070" y="0"/>
                </a:moveTo>
                <a:cubicBezTo>
                  <a:pt x="925" y="0"/>
                  <a:pt x="0" y="931"/>
                  <a:pt x="0" y="2077"/>
                </a:cubicBezTo>
                <a:cubicBezTo>
                  <a:pt x="0" y="3223"/>
                  <a:pt x="925" y="4154"/>
                  <a:pt x="2070" y="4154"/>
                </a:cubicBezTo>
                <a:cubicBezTo>
                  <a:pt x="3216" y="4154"/>
                  <a:pt x="4147" y="3223"/>
                  <a:pt x="4147" y="2077"/>
                </a:cubicBezTo>
                <a:cubicBezTo>
                  <a:pt x="4147" y="931"/>
                  <a:pt x="3216" y="0"/>
                  <a:pt x="207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62" name="Google Shape;162;p14"/>
          <p:cNvSpPr/>
          <p:nvPr/>
        </p:nvSpPr>
        <p:spPr>
          <a:xfrm>
            <a:off x="9347436" y="702164"/>
            <a:ext cx="943317" cy="325655"/>
          </a:xfrm>
          <a:custGeom>
            <a:avLst/>
            <a:gdLst/>
            <a:ahLst/>
            <a:cxnLst/>
            <a:rect l="l" t="t" r="r" b="b"/>
            <a:pathLst>
              <a:path w="12027" h="4152" extrusionOk="0">
                <a:moveTo>
                  <a:pt x="2080" y="1"/>
                </a:moveTo>
                <a:cubicBezTo>
                  <a:pt x="1845" y="1"/>
                  <a:pt x="1606" y="41"/>
                  <a:pt x="1375" y="125"/>
                </a:cubicBezTo>
                <a:cubicBezTo>
                  <a:pt x="548" y="424"/>
                  <a:pt x="1" y="1206"/>
                  <a:pt x="7" y="2085"/>
                </a:cubicBezTo>
                <a:cubicBezTo>
                  <a:pt x="7" y="2964"/>
                  <a:pt x="561" y="3745"/>
                  <a:pt x="1394" y="4031"/>
                </a:cubicBezTo>
                <a:cubicBezTo>
                  <a:pt x="1620" y="4111"/>
                  <a:pt x="1853" y="4150"/>
                  <a:pt x="2084" y="4150"/>
                </a:cubicBezTo>
                <a:cubicBezTo>
                  <a:pt x="2696" y="4150"/>
                  <a:pt x="3290" y="3877"/>
                  <a:pt x="3692" y="3380"/>
                </a:cubicBezTo>
                <a:cubicBezTo>
                  <a:pt x="4207" y="2736"/>
                  <a:pt x="4988" y="2365"/>
                  <a:pt x="5815" y="2365"/>
                </a:cubicBezTo>
                <a:cubicBezTo>
                  <a:pt x="5829" y="2364"/>
                  <a:pt x="5843" y="2364"/>
                  <a:pt x="5856" y="2364"/>
                </a:cubicBezTo>
                <a:cubicBezTo>
                  <a:pt x="6629" y="2364"/>
                  <a:pt x="7353" y="2721"/>
                  <a:pt x="7833" y="3335"/>
                </a:cubicBezTo>
                <a:cubicBezTo>
                  <a:pt x="8251" y="3884"/>
                  <a:pt x="8867" y="4152"/>
                  <a:pt x="9480" y="4152"/>
                </a:cubicBezTo>
                <a:cubicBezTo>
                  <a:pt x="10203" y="4152"/>
                  <a:pt x="10922" y="3780"/>
                  <a:pt x="11310" y="3061"/>
                </a:cubicBezTo>
                <a:cubicBezTo>
                  <a:pt x="12026" y="1733"/>
                  <a:pt x="11128" y="105"/>
                  <a:pt x="9624" y="8"/>
                </a:cubicBezTo>
                <a:cubicBezTo>
                  <a:pt x="9576" y="5"/>
                  <a:pt x="9529" y="3"/>
                  <a:pt x="9482" y="3"/>
                </a:cubicBezTo>
                <a:cubicBezTo>
                  <a:pt x="8863" y="3"/>
                  <a:pt x="8279" y="279"/>
                  <a:pt x="7885" y="763"/>
                </a:cubicBezTo>
                <a:cubicBezTo>
                  <a:pt x="7403" y="1355"/>
                  <a:pt x="6687" y="1701"/>
                  <a:pt x="5932" y="1707"/>
                </a:cubicBezTo>
                <a:lnTo>
                  <a:pt x="5776" y="1707"/>
                </a:lnTo>
                <a:cubicBezTo>
                  <a:pt x="5761" y="1707"/>
                  <a:pt x="5747" y="1707"/>
                  <a:pt x="5733" y="1707"/>
                </a:cubicBezTo>
                <a:cubicBezTo>
                  <a:pt x="4941" y="1707"/>
                  <a:pt x="4191" y="1358"/>
                  <a:pt x="3679" y="756"/>
                </a:cubicBezTo>
                <a:cubicBezTo>
                  <a:pt x="3276" y="269"/>
                  <a:pt x="2687" y="1"/>
                  <a:pt x="208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135984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>
  <p:cSld name="Title only 1"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5"/>
          <p:cNvSpPr txBox="1">
            <a:spLocks noGrp="1"/>
          </p:cNvSpPr>
          <p:nvPr>
            <p:ph type="sldNum" idx="12"/>
          </p:nvPr>
        </p:nvSpPr>
        <p:spPr>
          <a:xfrm>
            <a:off x="10670667" y="5893867"/>
            <a:ext cx="532000" cy="26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3F381898-3577-4B93-8623-EE267EEE8381}" type="slidenum">
              <a:rPr lang="en-US" smtClean="0"/>
              <a:t>‹#›</a:t>
            </a:fld>
            <a:endParaRPr lang="en-US"/>
          </a:p>
        </p:txBody>
      </p:sp>
      <p:sp>
        <p:nvSpPr>
          <p:cNvPr id="165" name="Google Shape;165;p15"/>
          <p:cNvSpPr txBox="1">
            <a:spLocks noGrp="1"/>
          </p:cNvSpPr>
          <p:nvPr>
            <p:ph type="title"/>
          </p:nvPr>
        </p:nvSpPr>
        <p:spPr>
          <a:xfrm>
            <a:off x="3027600" y="702167"/>
            <a:ext cx="6136800" cy="51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cxnSp>
        <p:nvCxnSpPr>
          <p:cNvPr id="166" name="Google Shape;166;p15"/>
          <p:cNvCxnSpPr/>
          <p:nvPr/>
        </p:nvCxnSpPr>
        <p:spPr>
          <a:xfrm rot="10800000">
            <a:off x="989400" y="6024867"/>
            <a:ext cx="92660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67" name="Google Shape;167;p15"/>
          <p:cNvSpPr/>
          <p:nvPr/>
        </p:nvSpPr>
        <p:spPr>
          <a:xfrm>
            <a:off x="695186" y="797232"/>
            <a:ext cx="325891" cy="325891"/>
          </a:xfrm>
          <a:custGeom>
            <a:avLst/>
            <a:gdLst/>
            <a:ahLst/>
            <a:cxnLst/>
            <a:rect l="l" t="t" r="r" b="b"/>
            <a:pathLst>
              <a:path w="4155" h="4155" extrusionOk="0">
                <a:moveTo>
                  <a:pt x="2077" y="1"/>
                </a:moveTo>
                <a:cubicBezTo>
                  <a:pt x="931" y="1"/>
                  <a:pt x="0" y="932"/>
                  <a:pt x="0" y="2078"/>
                </a:cubicBezTo>
                <a:cubicBezTo>
                  <a:pt x="0" y="3224"/>
                  <a:pt x="931" y="4155"/>
                  <a:pt x="2077" y="4155"/>
                </a:cubicBezTo>
                <a:cubicBezTo>
                  <a:pt x="3223" y="4155"/>
                  <a:pt x="4154" y="3224"/>
                  <a:pt x="4154" y="2078"/>
                </a:cubicBezTo>
                <a:cubicBezTo>
                  <a:pt x="4154" y="932"/>
                  <a:pt x="3223" y="1"/>
                  <a:pt x="2077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68" name="Google Shape;168;p15"/>
          <p:cNvSpPr/>
          <p:nvPr/>
        </p:nvSpPr>
        <p:spPr>
          <a:xfrm>
            <a:off x="1275267" y="797311"/>
            <a:ext cx="1524352" cy="325655"/>
          </a:xfrm>
          <a:custGeom>
            <a:avLst/>
            <a:gdLst/>
            <a:ahLst/>
            <a:cxnLst/>
            <a:rect l="l" t="t" r="r" b="b"/>
            <a:pathLst>
              <a:path w="19435" h="4152" extrusionOk="0">
                <a:moveTo>
                  <a:pt x="2082" y="1"/>
                </a:moveTo>
                <a:cubicBezTo>
                  <a:pt x="1834" y="1"/>
                  <a:pt x="1583" y="45"/>
                  <a:pt x="1342" y="137"/>
                </a:cubicBezTo>
                <a:cubicBezTo>
                  <a:pt x="534" y="449"/>
                  <a:pt x="0" y="1224"/>
                  <a:pt x="13" y="2090"/>
                </a:cubicBezTo>
                <a:cubicBezTo>
                  <a:pt x="20" y="2956"/>
                  <a:pt x="560" y="3724"/>
                  <a:pt x="1368" y="4023"/>
                </a:cubicBezTo>
                <a:cubicBezTo>
                  <a:pt x="1601" y="4109"/>
                  <a:pt x="1843" y="4151"/>
                  <a:pt x="2082" y="4151"/>
                </a:cubicBezTo>
                <a:cubicBezTo>
                  <a:pt x="2676" y="4151"/>
                  <a:pt x="3256" y="3895"/>
                  <a:pt x="3659" y="3431"/>
                </a:cubicBezTo>
                <a:cubicBezTo>
                  <a:pt x="4200" y="2786"/>
                  <a:pt x="4994" y="2409"/>
                  <a:pt x="5834" y="2402"/>
                </a:cubicBezTo>
                <a:lnTo>
                  <a:pt x="5997" y="2402"/>
                </a:lnTo>
                <a:cubicBezTo>
                  <a:pt x="6726" y="2402"/>
                  <a:pt x="7403" y="2747"/>
                  <a:pt x="7839" y="3327"/>
                </a:cubicBezTo>
                <a:cubicBezTo>
                  <a:pt x="8251" y="3874"/>
                  <a:pt x="8872" y="4151"/>
                  <a:pt x="9494" y="4151"/>
                </a:cubicBezTo>
                <a:cubicBezTo>
                  <a:pt x="10071" y="4151"/>
                  <a:pt x="10649" y="3913"/>
                  <a:pt x="11062" y="3431"/>
                </a:cubicBezTo>
                <a:cubicBezTo>
                  <a:pt x="11602" y="2786"/>
                  <a:pt x="12397" y="2409"/>
                  <a:pt x="13236" y="2402"/>
                </a:cubicBezTo>
                <a:lnTo>
                  <a:pt x="13373" y="2402"/>
                </a:lnTo>
                <a:cubicBezTo>
                  <a:pt x="14115" y="2409"/>
                  <a:pt x="14812" y="2760"/>
                  <a:pt x="15261" y="3353"/>
                </a:cubicBezTo>
                <a:cubicBezTo>
                  <a:pt x="15680" y="3890"/>
                  <a:pt x="16287" y="4150"/>
                  <a:pt x="16892" y="4150"/>
                </a:cubicBezTo>
                <a:cubicBezTo>
                  <a:pt x="17621" y="4150"/>
                  <a:pt x="18347" y="3770"/>
                  <a:pt x="18731" y="3040"/>
                </a:cubicBezTo>
                <a:cubicBezTo>
                  <a:pt x="19435" y="1712"/>
                  <a:pt x="18530" y="97"/>
                  <a:pt x="17026" y="6"/>
                </a:cubicBezTo>
                <a:cubicBezTo>
                  <a:pt x="16980" y="3"/>
                  <a:pt x="16935" y="2"/>
                  <a:pt x="16890" y="2"/>
                </a:cubicBezTo>
                <a:cubicBezTo>
                  <a:pt x="16249" y="2"/>
                  <a:pt x="15638" y="303"/>
                  <a:pt x="15248" y="820"/>
                </a:cubicBezTo>
                <a:cubicBezTo>
                  <a:pt x="14799" y="1406"/>
                  <a:pt x="14102" y="1751"/>
                  <a:pt x="13367" y="1751"/>
                </a:cubicBezTo>
                <a:lnTo>
                  <a:pt x="13236" y="1751"/>
                </a:lnTo>
                <a:cubicBezTo>
                  <a:pt x="12397" y="1738"/>
                  <a:pt x="11602" y="1367"/>
                  <a:pt x="11062" y="722"/>
                </a:cubicBezTo>
                <a:cubicBezTo>
                  <a:pt x="10649" y="240"/>
                  <a:pt x="10071" y="2"/>
                  <a:pt x="9494" y="2"/>
                </a:cubicBezTo>
                <a:cubicBezTo>
                  <a:pt x="8872" y="2"/>
                  <a:pt x="8251" y="279"/>
                  <a:pt x="7839" y="827"/>
                </a:cubicBezTo>
                <a:cubicBezTo>
                  <a:pt x="7403" y="1406"/>
                  <a:pt x="6726" y="1745"/>
                  <a:pt x="5997" y="1751"/>
                </a:cubicBezTo>
                <a:lnTo>
                  <a:pt x="5906" y="1751"/>
                </a:lnTo>
                <a:cubicBezTo>
                  <a:pt x="5033" y="1738"/>
                  <a:pt x="4206" y="1354"/>
                  <a:pt x="3640" y="696"/>
                </a:cubicBezTo>
                <a:cubicBezTo>
                  <a:pt x="3234" y="245"/>
                  <a:pt x="2664" y="1"/>
                  <a:pt x="2082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69" name="Google Shape;169;p15"/>
          <p:cNvSpPr/>
          <p:nvPr/>
        </p:nvSpPr>
        <p:spPr>
          <a:xfrm rot="-5400000">
            <a:off x="10002862" y="811039"/>
            <a:ext cx="325812" cy="325812"/>
          </a:xfrm>
          <a:custGeom>
            <a:avLst/>
            <a:gdLst/>
            <a:ahLst/>
            <a:cxnLst/>
            <a:rect l="l" t="t" r="r" b="b"/>
            <a:pathLst>
              <a:path w="4154" h="4154" extrusionOk="0">
                <a:moveTo>
                  <a:pt x="2077" y="0"/>
                </a:moveTo>
                <a:cubicBezTo>
                  <a:pt x="931" y="0"/>
                  <a:pt x="0" y="931"/>
                  <a:pt x="0" y="2077"/>
                </a:cubicBezTo>
                <a:cubicBezTo>
                  <a:pt x="0" y="3223"/>
                  <a:pt x="931" y="4154"/>
                  <a:pt x="2077" y="4154"/>
                </a:cubicBezTo>
                <a:cubicBezTo>
                  <a:pt x="3223" y="4154"/>
                  <a:pt x="4154" y="3223"/>
                  <a:pt x="4154" y="2077"/>
                </a:cubicBezTo>
                <a:cubicBezTo>
                  <a:pt x="4154" y="931"/>
                  <a:pt x="3223" y="0"/>
                  <a:pt x="2077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70" name="Google Shape;170;p15"/>
          <p:cNvSpPr/>
          <p:nvPr/>
        </p:nvSpPr>
        <p:spPr>
          <a:xfrm rot="-5400000">
            <a:off x="10850517" y="524011"/>
            <a:ext cx="353420" cy="899865"/>
          </a:xfrm>
          <a:custGeom>
            <a:avLst/>
            <a:gdLst/>
            <a:ahLst/>
            <a:cxnLst/>
            <a:rect l="l" t="t" r="r" b="b"/>
            <a:pathLst>
              <a:path w="4506" h="11473" extrusionOk="0">
                <a:moveTo>
                  <a:pt x="2255" y="1"/>
                </a:moveTo>
                <a:cubicBezTo>
                  <a:pt x="2250" y="1"/>
                  <a:pt x="2245" y="1"/>
                  <a:pt x="2240" y="1"/>
                </a:cubicBezTo>
                <a:cubicBezTo>
                  <a:pt x="1354" y="7"/>
                  <a:pt x="573" y="574"/>
                  <a:pt x="287" y="1407"/>
                </a:cubicBezTo>
                <a:cubicBezTo>
                  <a:pt x="0" y="2247"/>
                  <a:pt x="280" y="3171"/>
                  <a:pt x="977" y="3712"/>
                </a:cubicBezTo>
                <a:cubicBezTo>
                  <a:pt x="1569" y="4161"/>
                  <a:pt x="1921" y="4858"/>
                  <a:pt x="1927" y="5600"/>
                </a:cubicBezTo>
                <a:lnTo>
                  <a:pt x="1927" y="5658"/>
                </a:lnTo>
                <a:cubicBezTo>
                  <a:pt x="1927" y="6485"/>
                  <a:pt x="1563" y="7266"/>
                  <a:pt x="931" y="7800"/>
                </a:cubicBezTo>
                <a:cubicBezTo>
                  <a:pt x="261" y="8354"/>
                  <a:pt x="7" y="9272"/>
                  <a:pt x="293" y="10092"/>
                </a:cubicBezTo>
                <a:cubicBezTo>
                  <a:pt x="586" y="10912"/>
                  <a:pt x="1361" y="11466"/>
                  <a:pt x="2233" y="11472"/>
                </a:cubicBezTo>
                <a:cubicBezTo>
                  <a:pt x="2244" y="11472"/>
                  <a:pt x="2254" y="11473"/>
                  <a:pt x="2264" y="11473"/>
                </a:cubicBezTo>
                <a:cubicBezTo>
                  <a:pt x="3124" y="11473"/>
                  <a:pt x="3891" y="10935"/>
                  <a:pt x="4193" y="10131"/>
                </a:cubicBezTo>
                <a:cubicBezTo>
                  <a:pt x="4499" y="9317"/>
                  <a:pt x="4265" y="8393"/>
                  <a:pt x="3607" y="7826"/>
                </a:cubicBezTo>
                <a:cubicBezTo>
                  <a:pt x="2963" y="7286"/>
                  <a:pt x="2585" y="6498"/>
                  <a:pt x="2578" y="5658"/>
                </a:cubicBezTo>
                <a:cubicBezTo>
                  <a:pt x="2585" y="4890"/>
                  <a:pt x="2943" y="4167"/>
                  <a:pt x="3548" y="3699"/>
                </a:cubicBezTo>
                <a:cubicBezTo>
                  <a:pt x="4239" y="3145"/>
                  <a:pt x="4506" y="2214"/>
                  <a:pt x="4206" y="1381"/>
                </a:cubicBezTo>
                <a:cubicBezTo>
                  <a:pt x="3915" y="552"/>
                  <a:pt x="3128" y="1"/>
                  <a:pt x="2255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71" name="Google Shape;171;p15"/>
          <p:cNvSpPr/>
          <p:nvPr/>
        </p:nvSpPr>
        <p:spPr>
          <a:xfrm rot="-5400000">
            <a:off x="11170995" y="1288925"/>
            <a:ext cx="325812" cy="325812"/>
          </a:xfrm>
          <a:custGeom>
            <a:avLst/>
            <a:gdLst/>
            <a:ahLst/>
            <a:cxnLst/>
            <a:rect l="l" t="t" r="r" b="b"/>
            <a:pathLst>
              <a:path w="4154" h="4154" extrusionOk="0">
                <a:moveTo>
                  <a:pt x="2077" y="0"/>
                </a:moveTo>
                <a:cubicBezTo>
                  <a:pt x="931" y="0"/>
                  <a:pt x="0" y="931"/>
                  <a:pt x="0" y="2077"/>
                </a:cubicBezTo>
                <a:cubicBezTo>
                  <a:pt x="0" y="3223"/>
                  <a:pt x="931" y="4154"/>
                  <a:pt x="2077" y="4154"/>
                </a:cubicBezTo>
                <a:cubicBezTo>
                  <a:pt x="3223" y="4154"/>
                  <a:pt x="4154" y="3223"/>
                  <a:pt x="4154" y="2077"/>
                </a:cubicBezTo>
                <a:cubicBezTo>
                  <a:pt x="4154" y="931"/>
                  <a:pt x="3223" y="0"/>
                  <a:pt x="2077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42201460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Title only 2"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6"/>
          <p:cNvSpPr txBox="1">
            <a:spLocks noGrp="1"/>
          </p:cNvSpPr>
          <p:nvPr>
            <p:ph type="sldNum" idx="12"/>
          </p:nvPr>
        </p:nvSpPr>
        <p:spPr>
          <a:xfrm>
            <a:off x="10670667" y="5893867"/>
            <a:ext cx="532000" cy="26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3F381898-3577-4B93-8623-EE267EEE8381}" type="slidenum">
              <a:rPr lang="en-US" smtClean="0"/>
              <a:t>‹#›</a:t>
            </a:fld>
            <a:endParaRPr lang="en-US"/>
          </a:p>
        </p:txBody>
      </p:sp>
      <p:cxnSp>
        <p:nvCxnSpPr>
          <p:cNvPr id="174" name="Google Shape;174;p16"/>
          <p:cNvCxnSpPr/>
          <p:nvPr/>
        </p:nvCxnSpPr>
        <p:spPr>
          <a:xfrm rot="10800000">
            <a:off x="989400" y="6024867"/>
            <a:ext cx="92660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75" name="Google Shape;175;p16"/>
          <p:cNvSpPr txBox="1">
            <a:spLocks noGrp="1"/>
          </p:cNvSpPr>
          <p:nvPr>
            <p:ph type="title"/>
          </p:nvPr>
        </p:nvSpPr>
        <p:spPr>
          <a:xfrm>
            <a:off x="989400" y="702167"/>
            <a:ext cx="8740000" cy="51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76" name="Google Shape;176;p16"/>
          <p:cNvSpPr/>
          <p:nvPr/>
        </p:nvSpPr>
        <p:spPr>
          <a:xfrm rot="5400000">
            <a:off x="11347998" y="797253"/>
            <a:ext cx="325812" cy="325812"/>
          </a:xfrm>
          <a:custGeom>
            <a:avLst/>
            <a:gdLst/>
            <a:ahLst/>
            <a:cxnLst/>
            <a:rect l="l" t="t" r="r" b="b"/>
            <a:pathLst>
              <a:path w="4154" h="4154" extrusionOk="0">
                <a:moveTo>
                  <a:pt x="2077" y="0"/>
                </a:moveTo>
                <a:cubicBezTo>
                  <a:pt x="931" y="0"/>
                  <a:pt x="0" y="931"/>
                  <a:pt x="0" y="2077"/>
                </a:cubicBezTo>
                <a:cubicBezTo>
                  <a:pt x="0" y="3223"/>
                  <a:pt x="931" y="4154"/>
                  <a:pt x="2077" y="4154"/>
                </a:cubicBezTo>
                <a:cubicBezTo>
                  <a:pt x="3223" y="4154"/>
                  <a:pt x="4154" y="3223"/>
                  <a:pt x="4154" y="2077"/>
                </a:cubicBezTo>
                <a:cubicBezTo>
                  <a:pt x="4154" y="931"/>
                  <a:pt x="3223" y="0"/>
                  <a:pt x="2077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77" name="Google Shape;177;p16"/>
          <p:cNvSpPr/>
          <p:nvPr/>
        </p:nvSpPr>
        <p:spPr>
          <a:xfrm rot="5400000">
            <a:off x="10472734" y="510226"/>
            <a:ext cx="353420" cy="899865"/>
          </a:xfrm>
          <a:custGeom>
            <a:avLst/>
            <a:gdLst/>
            <a:ahLst/>
            <a:cxnLst/>
            <a:rect l="l" t="t" r="r" b="b"/>
            <a:pathLst>
              <a:path w="4506" h="11473" extrusionOk="0">
                <a:moveTo>
                  <a:pt x="2255" y="1"/>
                </a:moveTo>
                <a:cubicBezTo>
                  <a:pt x="2250" y="1"/>
                  <a:pt x="2245" y="1"/>
                  <a:pt x="2240" y="1"/>
                </a:cubicBezTo>
                <a:cubicBezTo>
                  <a:pt x="1354" y="7"/>
                  <a:pt x="573" y="574"/>
                  <a:pt x="287" y="1407"/>
                </a:cubicBezTo>
                <a:cubicBezTo>
                  <a:pt x="0" y="2247"/>
                  <a:pt x="280" y="3171"/>
                  <a:pt x="977" y="3712"/>
                </a:cubicBezTo>
                <a:cubicBezTo>
                  <a:pt x="1569" y="4161"/>
                  <a:pt x="1921" y="4858"/>
                  <a:pt x="1927" y="5600"/>
                </a:cubicBezTo>
                <a:lnTo>
                  <a:pt x="1927" y="5658"/>
                </a:lnTo>
                <a:cubicBezTo>
                  <a:pt x="1927" y="6485"/>
                  <a:pt x="1563" y="7266"/>
                  <a:pt x="931" y="7800"/>
                </a:cubicBezTo>
                <a:cubicBezTo>
                  <a:pt x="261" y="8354"/>
                  <a:pt x="7" y="9272"/>
                  <a:pt x="293" y="10092"/>
                </a:cubicBezTo>
                <a:cubicBezTo>
                  <a:pt x="586" y="10912"/>
                  <a:pt x="1361" y="11466"/>
                  <a:pt x="2233" y="11472"/>
                </a:cubicBezTo>
                <a:cubicBezTo>
                  <a:pt x="2244" y="11472"/>
                  <a:pt x="2254" y="11473"/>
                  <a:pt x="2264" y="11473"/>
                </a:cubicBezTo>
                <a:cubicBezTo>
                  <a:pt x="3124" y="11473"/>
                  <a:pt x="3891" y="10935"/>
                  <a:pt x="4193" y="10131"/>
                </a:cubicBezTo>
                <a:cubicBezTo>
                  <a:pt x="4499" y="9317"/>
                  <a:pt x="4265" y="8393"/>
                  <a:pt x="3607" y="7826"/>
                </a:cubicBezTo>
                <a:cubicBezTo>
                  <a:pt x="2963" y="7286"/>
                  <a:pt x="2585" y="6498"/>
                  <a:pt x="2578" y="5658"/>
                </a:cubicBezTo>
                <a:cubicBezTo>
                  <a:pt x="2585" y="4890"/>
                  <a:pt x="2943" y="4167"/>
                  <a:pt x="3548" y="3699"/>
                </a:cubicBezTo>
                <a:cubicBezTo>
                  <a:pt x="4239" y="3145"/>
                  <a:pt x="4506" y="2214"/>
                  <a:pt x="4206" y="1381"/>
                </a:cubicBezTo>
                <a:cubicBezTo>
                  <a:pt x="3915" y="552"/>
                  <a:pt x="3128" y="1"/>
                  <a:pt x="2255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15788271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3">
  <p:cSld name="Title only 3"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7"/>
          <p:cNvSpPr txBox="1">
            <a:spLocks noGrp="1"/>
          </p:cNvSpPr>
          <p:nvPr>
            <p:ph type="sldNum" idx="12"/>
          </p:nvPr>
        </p:nvSpPr>
        <p:spPr>
          <a:xfrm>
            <a:off x="10670667" y="5893867"/>
            <a:ext cx="532000" cy="26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3F381898-3577-4B93-8623-EE267EEE8381}" type="slidenum">
              <a:rPr lang="en-US" smtClean="0"/>
              <a:t>‹#›</a:t>
            </a:fld>
            <a:endParaRPr lang="en-US"/>
          </a:p>
        </p:txBody>
      </p:sp>
      <p:sp>
        <p:nvSpPr>
          <p:cNvPr id="180" name="Google Shape;180;p17"/>
          <p:cNvSpPr txBox="1">
            <a:spLocks noGrp="1"/>
          </p:cNvSpPr>
          <p:nvPr>
            <p:ph type="title"/>
          </p:nvPr>
        </p:nvSpPr>
        <p:spPr>
          <a:xfrm>
            <a:off x="3027600" y="702167"/>
            <a:ext cx="6136800" cy="51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cxnSp>
        <p:nvCxnSpPr>
          <p:cNvPr id="181" name="Google Shape;181;p17"/>
          <p:cNvCxnSpPr/>
          <p:nvPr/>
        </p:nvCxnSpPr>
        <p:spPr>
          <a:xfrm rot="10800000">
            <a:off x="989400" y="6024867"/>
            <a:ext cx="92660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82" name="Google Shape;182;p17"/>
          <p:cNvSpPr/>
          <p:nvPr/>
        </p:nvSpPr>
        <p:spPr>
          <a:xfrm rot="5400000">
            <a:off x="1617898" y="797253"/>
            <a:ext cx="325812" cy="325812"/>
          </a:xfrm>
          <a:custGeom>
            <a:avLst/>
            <a:gdLst/>
            <a:ahLst/>
            <a:cxnLst/>
            <a:rect l="l" t="t" r="r" b="b"/>
            <a:pathLst>
              <a:path w="4154" h="4154" extrusionOk="0">
                <a:moveTo>
                  <a:pt x="2077" y="0"/>
                </a:moveTo>
                <a:cubicBezTo>
                  <a:pt x="931" y="0"/>
                  <a:pt x="0" y="931"/>
                  <a:pt x="0" y="2077"/>
                </a:cubicBezTo>
                <a:cubicBezTo>
                  <a:pt x="0" y="3223"/>
                  <a:pt x="931" y="4154"/>
                  <a:pt x="2077" y="4154"/>
                </a:cubicBezTo>
                <a:cubicBezTo>
                  <a:pt x="3223" y="4154"/>
                  <a:pt x="4154" y="3223"/>
                  <a:pt x="4154" y="2077"/>
                </a:cubicBezTo>
                <a:cubicBezTo>
                  <a:pt x="4154" y="931"/>
                  <a:pt x="3223" y="0"/>
                  <a:pt x="2077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83" name="Google Shape;183;p17"/>
          <p:cNvSpPr/>
          <p:nvPr/>
        </p:nvSpPr>
        <p:spPr>
          <a:xfrm rot="5400000">
            <a:off x="742634" y="510226"/>
            <a:ext cx="353420" cy="899865"/>
          </a:xfrm>
          <a:custGeom>
            <a:avLst/>
            <a:gdLst/>
            <a:ahLst/>
            <a:cxnLst/>
            <a:rect l="l" t="t" r="r" b="b"/>
            <a:pathLst>
              <a:path w="4506" h="11473" extrusionOk="0">
                <a:moveTo>
                  <a:pt x="2255" y="1"/>
                </a:moveTo>
                <a:cubicBezTo>
                  <a:pt x="2250" y="1"/>
                  <a:pt x="2245" y="1"/>
                  <a:pt x="2240" y="1"/>
                </a:cubicBezTo>
                <a:cubicBezTo>
                  <a:pt x="1354" y="7"/>
                  <a:pt x="573" y="574"/>
                  <a:pt x="287" y="1407"/>
                </a:cubicBezTo>
                <a:cubicBezTo>
                  <a:pt x="0" y="2247"/>
                  <a:pt x="280" y="3171"/>
                  <a:pt x="977" y="3712"/>
                </a:cubicBezTo>
                <a:cubicBezTo>
                  <a:pt x="1569" y="4161"/>
                  <a:pt x="1921" y="4858"/>
                  <a:pt x="1927" y="5600"/>
                </a:cubicBezTo>
                <a:lnTo>
                  <a:pt x="1927" y="5658"/>
                </a:lnTo>
                <a:cubicBezTo>
                  <a:pt x="1927" y="6485"/>
                  <a:pt x="1563" y="7266"/>
                  <a:pt x="931" y="7800"/>
                </a:cubicBezTo>
                <a:cubicBezTo>
                  <a:pt x="261" y="8354"/>
                  <a:pt x="7" y="9272"/>
                  <a:pt x="293" y="10092"/>
                </a:cubicBezTo>
                <a:cubicBezTo>
                  <a:pt x="586" y="10912"/>
                  <a:pt x="1361" y="11466"/>
                  <a:pt x="2233" y="11472"/>
                </a:cubicBezTo>
                <a:cubicBezTo>
                  <a:pt x="2244" y="11472"/>
                  <a:pt x="2254" y="11473"/>
                  <a:pt x="2264" y="11473"/>
                </a:cubicBezTo>
                <a:cubicBezTo>
                  <a:pt x="3124" y="11473"/>
                  <a:pt x="3891" y="10935"/>
                  <a:pt x="4193" y="10131"/>
                </a:cubicBezTo>
                <a:cubicBezTo>
                  <a:pt x="4499" y="9317"/>
                  <a:pt x="4265" y="8393"/>
                  <a:pt x="3607" y="7826"/>
                </a:cubicBezTo>
                <a:cubicBezTo>
                  <a:pt x="2963" y="7286"/>
                  <a:pt x="2585" y="6498"/>
                  <a:pt x="2578" y="5658"/>
                </a:cubicBezTo>
                <a:cubicBezTo>
                  <a:pt x="2585" y="4890"/>
                  <a:pt x="2943" y="4167"/>
                  <a:pt x="3548" y="3699"/>
                </a:cubicBezTo>
                <a:cubicBezTo>
                  <a:pt x="4239" y="3145"/>
                  <a:pt x="4506" y="2214"/>
                  <a:pt x="4206" y="1381"/>
                </a:cubicBezTo>
                <a:cubicBezTo>
                  <a:pt x="3915" y="552"/>
                  <a:pt x="3128" y="1"/>
                  <a:pt x="2255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84" name="Google Shape;184;p17"/>
          <p:cNvSpPr/>
          <p:nvPr/>
        </p:nvSpPr>
        <p:spPr>
          <a:xfrm>
            <a:off x="10796232" y="795143"/>
            <a:ext cx="926376" cy="900415"/>
          </a:xfrm>
          <a:custGeom>
            <a:avLst/>
            <a:gdLst/>
            <a:ahLst/>
            <a:cxnLst/>
            <a:rect l="l" t="t" r="r" b="b"/>
            <a:pathLst>
              <a:path w="11811" h="11480" extrusionOk="0">
                <a:moveTo>
                  <a:pt x="2082" y="1"/>
                </a:moveTo>
                <a:cubicBezTo>
                  <a:pt x="1847" y="1"/>
                  <a:pt x="1610" y="41"/>
                  <a:pt x="1381" y="125"/>
                </a:cubicBezTo>
                <a:cubicBezTo>
                  <a:pt x="554" y="418"/>
                  <a:pt x="7" y="1199"/>
                  <a:pt x="0" y="2072"/>
                </a:cubicBezTo>
                <a:cubicBezTo>
                  <a:pt x="0" y="2951"/>
                  <a:pt x="547" y="3732"/>
                  <a:pt x="1374" y="4025"/>
                </a:cubicBezTo>
                <a:cubicBezTo>
                  <a:pt x="1606" y="4110"/>
                  <a:pt x="1846" y="4151"/>
                  <a:pt x="2083" y="4151"/>
                </a:cubicBezTo>
                <a:cubicBezTo>
                  <a:pt x="2687" y="4151"/>
                  <a:pt x="3275" y="3886"/>
                  <a:pt x="3672" y="3400"/>
                </a:cubicBezTo>
                <a:cubicBezTo>
                  <a:pt x="4206" y="2749"/>
                  <a:pt x="5000" y="2371"/>
                  <a:pt x="5840" y="2365"/>
                </a:cubicBezTo>
                <a:lnTo>
                  <a:pt x="6029" y="2365"/>
                </a:lnTo>
                <a:cubicBezTo>
                  <a:pt x="6036" y="2365"/>
                  <a:pt x="6042" y="2365"/>
                  <a:pt x="6049" y="2365"/>
                </a:cubicBezTo>
                <a:cubicBezTo>
                  <a:pt x="6732" y="2365"/>
                  <a:pt x="7374" y="2696"/>
                  <a:pt x="7774" y="3257"/>
                </a:cubicBezTo>
                <a:cubicBezTo>
                  <a:pt x="7898" y="3439"/>
                  <a:pt x="8054" y="3602"/>
                  <a:pt x="8230" y="3732"/>
                </a:cubicBezTo>
                <a:cubicBezTo>
                  <a:pt x="8848" y="4214"/>
                  <a:pt x="9206" y="4956"/>
                  <a:pt x="9200" y="5744"/>
                </a:cubicBezTo>
                <a:lnTo>
                  <a:pt x="9200" y="5809"/>
                </a:lnTo>
                <a:cubicBezTo>
                  <a:pt x="9187" y="6577"/>
                  <a:pt x="8822" y="7300"/>
                  <a:pt x="8210" y="7769"/>
                </a:cubicBezTo>
                <a:cubicBezTo>
                  <a:pt x="7507" y="8309"/>
                  <a:pt x="7234" y="9233"/>
                  <a:pt x="7514" y="10073"/>
                </a:cubicBezTo>
                <a:cubicBezTo>
                  <a:pt x="7800" y="10907"/>
                  <a:pt x="8581" y="11473"/>
                  <a:pt x="9467" y="11480"/>
                </a:cubicBezTo>
                <a:cubicBezTo>
                  <a:pt x="9472" y="11480"/>
                  <a:pt x="9477" y="11480"/>
                  <a:pt x="9482" y="11480"/>
                </a:cubicBezTo>
                <a:cubicBezTo>
                  <a:pt x="10361" y="11480"/>
                  <a:pt x="11142" y="10928"/>
                  <a:pt x="11439" y="10099"/>
                </a:cubicBezTo>
                <a:cubicBezTo>
                  <a:pt x="11732" y="9266"/>
                  <a:pt x="11466" y="8335"/>
                  <a:pt x="10775" y="7782"/>
                </a:cubicBezTo>
                <a:cubicBezTo>
                  <a:pt x="10196" y="7332"/>
                  <a:pt x="9857" y="6642"/>
                  <a:pt x="9851" y="5907"/>
                </a:cubicBezTo>
                <a:lnTo>
                  <a:pt x="9851" y="5633"/>
                </a:lnTo>
                <a:cubicBezTo>
                  <a:pt x="9857" y="4871"/>
                  <a:pt x="10209" y="4155"/>
                  <a:pt x="10801" y="3680"/>
                </a:cubicBezTo>
                <a:cubicBezTo>
                  <a:pt x="11758" y="2886"/>
                  <a:pt x="11811" y="1434"/>
                  <a:pt x="10912" y="574"/>
                </a:cubicBezTo>
                <a:cubicBezTo>
                  <a:pt x="10507" y="193"/>
                  <a:pt x="9994" y="7"/>
                  <a:pt x="9485" y="7"/>
                </a:cubicBezTo>
                <a:cubicBezTo>
                  <a:pt x="8855" y="7"/>
                  <a:pt x="8230" y="291"/>
                  <a:pt x="7820" y="841"/>
                </a:cubicBezTo>
                <a:cubicBezTo>
                  <a:pt x="7429" y="1382"/>
                  <a:pt x="6804" y="1701"/>
                  <a:pt x="6140" y="1714"/>
                </a:cubicBezTo>
                <a:lnTo>
                  <a:pt x="5775" y="1714"/>
                </a:lnTo>
                <a:cubicBezTo>
                  <a:pt x="5768" y="1714"/>
                  <a:pt x="5761" y="1714"/>
                  <a:pt x="5753" y="1714"/>
                </a:cubicBezTo>
                <a:cubicBezTo>
                  <a:pt x="4954" y="1714"/>
                  <a:pt x="4195" y="1363"/>
                  <a:pt x="3679" y="757"/>
                </a:cubicBezTo>
                <a:cubicBezTo>
                  <a:pt x="3276" y="269"/>
                  <a:pt x="2687" y="1"/>
                  <a:pt x="2082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24037003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4">
  <p:cSld name="Title only 4"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8"/>
          <p:cNvSpPr txBox="1">
            <a:spLocks noGrp="1"/>
          </p:cNvSpPr>
          <p:nvPr>
            <p:ph type="sldNum" idx="12"/>
          </p:nvPr>
        </p:nvSpPr>
        <p:spPr>
          <a:xfrm>
            <a:off x="10670667" y="5893867"/>
            <a:ext cx="532000" cy="26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3F381898-3577-4B93-8623-EE267EEE8381}" type="slidenum">
              <a:rPr lang="en-US" smtClean="0"/>
              <a:t>‹#›</a:t>
            </a:fld>
            <a:endParaRPr lang="en-US"/>
          </a:p>
        </p:txBody>
      </p:sp>
      <p:cxnSp>
        <p:nvCxnSpPr>
          <p:cNvPr id="187" name="Google Shape;187;p18"/>
          <p:cNvCxnSpPr/>
          <p:nvPr/>
        </p:nvCxnSpPr>
        <p:spPr>
          <a:xfrm rot="10800000">
            <a:off x="989400" y="6024867"/>
            <a:ext cx="92660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88" name="Google Shape;188;p18"/>
          <p:cNvSpPr txBox="1">
            <a:spLocks noGrp="1"/>
          </p:cNvSpPr>
          <p:nvPr>
            <p:ph type="title"/>
          </p:nvPr>
        </p:nvSpPr>
        <p:spPr>
          <a:xfrm>
            <a:off x="1726000" y="702167"/>
            <a:ext cx="8740000" cy="51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7056447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1">
  <p:cSld name="Section header 1"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9"/>
          <p:cNvSpPr txBox="1">
            <a:spLocks noGrp="1"/>
          </p:cNvSpPr>
          <p:nvPr>
            <p:ph type="sldNum" idx="12"/>
          </p:nvPr>
        </p:nvSpPr>
        <p:spPr>
          <a:xfrm>
            <a:off x="10670667" y="5893867"/>
            <a:ext cx="532000" cy="26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3F381898-3577-4B93-8623-EE267EEE8381}" type="slidenum">
              <a:rPr lang="en-US" smtClean="0"/>
              <a:t>‹#›</a:t>
            </a:fld>
            <a:endParaRPr lang="en-US"/>
          </a:p>
        </p:txBody>
      </p:sp>
      <p:cxnSp>
        <p:nvCxnSpPr>
          <p:cNvPr id="191" name="Google Shape;191;p19"/>
          <p:cNvCxnSpPr/>
          <p:nvPr/>
        </p:nvCxnSpPr>
        <p:spPr>
          <a:xfrm rot="10800000">
            <a:off x="989400" y="6024867"/>
            <a:ext cx="92660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92" name="Google Shape;192;p19"/>
          <p:cNvSpPr txBox="1">
            <a:spLocks noGrp="1"/>
          </p:cNvSpPr>
          <p:nvPr>
            <p:ph type="title" hasCustomPrompt="1"/>
          </p:nvPr>
        </p:nvSpPr>
        <p:spPr>
          <a:xfrm flipH="1">
            <a:off x="5804729" y="1241651"/>
            <a:ext cx="2213600" cy="134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10666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r>
              <a:t>xx%</a:t>
            </a:r>
          </a:p>
        </p:txBody>
      </p:sp>
      <p:sp>
        <p:nvSpPr>
          <p:cNvPr id="193" name="Google Shape;193;p19"/>
          <p:cNvSpPr txBox="1">
            <a:spLocks noGrp="1"/>
          </p:cNvSpPr>
          <p:nvPr>
            <p:ph type="title" idx="2"/>
          </p:nvPr>
        </p:nvSpPr>
        <p:spPr>
          <a:xfrm>
            <a:off x="5722267" y="3167500"/>
            <a:ext cx="5258000" cy="116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46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94" name="Google Shape;194;p19"/>
          <p:cNvSpPr txBox="1">
            <a:spLocks noGrp="1"/>
          </p:cNvSpPr>
          <p:nvPr>
            <p:ph type="subTitle" idx="1"/>
          </p:nvPr>
        </p:nvSpPr>
        <p:spPr>
          <a:xfrm>
            <a:off x="6168667" y="4336717"/>
            <a:ext cx="4316000" cy="77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9518648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Title and three columns"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21"/>
          <p:cNvSpPr txBox="1">
            <a:spLocks noGrp="1"/>
          </p:cNvSpPr>
          <p:nvPr>
            <p:ph type="sldNum" idx="12"/>
          </p:nvPr>
        </p:nvSpPr>
        <p:spPr>
          <a:xfrm>
            <a:off x="10670667" y="5893867"/>
            <a:ext cx="532000" cy="26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3F381898-3577-4B93-8623-EE267EEE8381}" type="slidenum">
              <a:rPr lang="en-US" smtClean="0"/>
              <a:t>‹#›</a:t>
            </a:fld>
            <a:endParaRPr lang="en-US"/>
          </a:p>
        </p:txBody>
      </p:sp>
      <p:sp>
        <p:nvSpPr>
          <p:cNvPr id="211" name="Google Shape;211;p21"/>
          <p:cNvSpPr txBox="1">
            <a:spLocks noGrp="1"/>
          </p:cNvSpPr>
          <p:nvPr>
            <p:ph type="subTitle" idx="1"/>
          </p:nvPr>
        </p:nvSpPr>
        <p:spPr>
          <a:xfrm>
            <a:off x="1127667" y="3910867"/>
            <a:ext cx="2807600" cy="94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12" name="Google Shape;212;p21"/>
          <p:cNvSpPr txBox="1">
            <a:spLocks noGrp="1"/>
          </p:cNvSpPr>
          <p:nvPr>
            <p:ph type="subTitle" idx="2"/>
          </p:nvPr>
        </p:nvSpPr>
        <p:spPr>
          <a:xfrm>
            <a:off x="1127680" y="3379217"/>
            <a:ext cx="2807600" cy="45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>
                <a:latin typeface="Tenor Sans"/>
                <a:ea typeface="Tenor Sans"/>
                <a:cs typeface="Tenor Sans"/>
                <a:sym typeface="Tenor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13" name="Google Shape;213;p21"/>
          <p:cNvSpPr txBox="1">
            <a:spLocks noGrp="1"/>
          </p:cNvSpPr>
          <p:nvPr>
            <p:ph type="subTitle" idx="3"/>
          </p:nvPr>
        </p:nvSpPr>
        <p:spPr>
          <a:xfrm>
            <a:off x="4692200" y="3910867"/>
            <a:ext cx="2807600" cy="94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14" name="Google Shape;214;p21"/>
          <p:cNvSpPr txBox="1">
            <a:spLocks noGrp="1"/>
          </p:cNvSpPr>
          <p:nvPr>
            <p:ph type="subTitle" idx="4"/>
          </p:nvPr>
        </p:nvSpPr>
        <p:spPr>
          <a:xfrm>
            <a:off x="4692213" y="3379217"/>
            <a:ext cx="2807600" cy="45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>
                <a:latin typeface="Tenor Sans"/>
                <a:ea typeface="Tenor Sans"/>
                <a:cs typeface="Tenor Sans"/>
                <a:sym typeface="Tenor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15" name="Google Shape;215;p21"/>
          <p:cNvSpPr txBox="1">
            <a:spLocks noGrp="1"/>
          </p:cNvSpPr>
          <p:nvPr>
            <p:ph type="subTitle" idx="5"/>
          </p:nvPr>
        </p:nvSpPr>
        <p:spPr>
          <a:xfrm>
            <a:off x="8256733" y="3910867"/>
            <a:ext cx="2807600" cy="94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16" name="Google Shape;216;p21"/>
          <p:cNvSpPr txBox="1">
            <a:spLocks noGrp="1"/>
          </p:cNvSpPr>
          <p:nvPr>
            <p:ph type="subTitle" idx="6"/>
          </p:nvPr>
        </p:nvSpPr>
        <p:spPr>
          <a:xfrm>
            <a:off x="8256747" y="3379217"/>
            <a:ext cx="2807600" cy="45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>
                <a:latin typeface="Tenor Sans"/>
                <a:ea typeface="Tenor Sans"/>
                <a:cs typeface="Tenor Sans"/>
                <a:sym typeface="Tenor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17" name="Google Shape;217;p21"/>
          <p:cNvSpPr txBox="1">
            <a:spLocks noGrp="1"/>
          </p:cNvSpPr>
          <p:nvPr>
            <p:ph type="title"/>
          </p:nvPr>
        </p:nvSpPr>
        <p:spPr>
          <a:xfrm>
            <a:off x="989333" y="702167"/>
            <a:ext cx="7972800" cy="51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cxnSp>
        <p:nvCxnSpPr>
          <p:cNvPr id="218" name="Google Shape;218;p21"/>
          <p:cNvCxnSpPr/>
          <p:nvPr/>
        </p:nvCxnSpPr>
        <p:spPr>
          <a:xfrm rot="10800000">
            <a:off x="989400" y="6024867"/>
            <a:ext cx="92660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19" name="Google Shape;219;p21"/>
          <p:cNvSpPr/>
          <p:nvPr/>
        </p:nvSpPr>
        <p:spPr>
          <a:xfrm>
            <a:off x="10485953" y="1084455"/>
            <a:ext cx="926376" cy="900415"/>
          </a:xfrm>
          <a:custGeom>
            <a:avLst/>
            <a:gdLst/>
            <a:ahLst/>
            <a:cxnLst/>
            <a:rect l="l" t="t" r="r" b="b"/>
            <a:pathLst>
              <a:path w="11811" h="11480" extrusionOk="0">
                <a:moveTo>
                  <a:pt x="2082" y="1"/>
                </a:moveTo>
                <a:cubicBezTo>
                  <a:pt x="1847" y="1"/>
                  <a:pt x="1610" y="41"/>
                  <a:pt x="1381" y="125"/>
                </a:cubicBezTo>
                <a:cubicBezTo>
                  <a:pt x="554" y="418"/>
                  <a:pt x="7" y="1199"/>
                  <a:pt x="0" y="2072"/>
                </a:cubicBezTo>
                <a:cubicBezTo>
                  <a:pt x="0" y="2951"/>
                  <a:pt x="547" y="3732"/>
                  <a:pt x="1374" y="4025"/>
                </a:cubicBezTo>
                <a:cubicBezTo>
                  <a:pt x="1606" y="4110"/>
                  <a:pt x="1846" y="4151"/>
                  <a:pt x="2083" y="4151"/>
                </a:cubicBezTo>
                <a:cubicBezTo>
                  <a:pt x="2687" y="4151"/>
                  <a:pt x="3275" y="3886"/>
                  <a:pt x="3672" y="3400"/>
                </a:cubicBezTo>
                <a:cubicBezTo>
                  <a:pt x="4206" y="2749"/>
                  <a:pt x="5000" y="2371"/>
                  <a:pt x="5840" y="2365"/>
                </a:cubicBezTo>
                <a:lnTo>
                  <a:pt x="6029" y="2365"/>
                </a:lnTo>
                <a:cubicBezTo>
                  <a:pt x="6036" y="2365"/>
                  <a:pt x="6042" y="2365"/>
                  <a:pt x="6049" y="2365"/>
                </a:cubicBezTo>
                <a:cubicBezTo>
                  <a:pt x="6732" y="2365"/>
                  <a:pt x="7374" y="2696"/>
                  <a:pt x="7774" y="3257"/>
                </a:cubicBezTo>
                <a:cubicBezTo>
                  <a:pt x="7898" y="3439"/>
                  <a:pt x="8054" y="3602"/>
                  <a:pt x="8230" y="3732"/>
                </a:cubicBezTo>
                <a:cubicBezTo>
                  <a:pt x="8848" y="4214"/>
                  <a:pt x="9206" y="4956"/>
                  <a:pt x="9200" y="5744"/>
                </a:cubicBezTo>
                <a:lnTo>
                  <a:pt x="9200" y="5809"/>
                </a:lnTo>
                <a:cubicBezTo>
                  <a:pt x="9187" y="6577"/>
                  <a:pt x="8822" y="7300"/>
                  <a:pt x="8210" y="7769"/>
                </a:cubicBezTo>
                <a:cubicBezTo>
                  <a:pt x="7507" y="8309"/>
                  <a:pt x="7234" y="9233"/>
                  <a:pt x="7514" y="10073"/>
                </a:cubicBezTo>
                <a:cubicBezTo>
                  <a:pt x="7800" y="10907"/>
                  <a:pt x="8581" y="11473"/>
                  <a:pt x="9467" y="11480"/>
                </a:cubicBezTo>
                <a:cubicBezTo>
                  <a:pt x="9472" y="11480"/>
                  <a:pt x="9477" y="11480"/>
                  <a:pt x="9482" y="11480"/>
                </a:cubicBezTo>
                <a:cubicBezTo>
                  <a:pt x="10361" y="11480"/>
                  <a:pt x="11142" y="10928"/>
                  <a:pt x="11439" y="10099"/>
                </a:cubicBezTo>
                <a:cubicBezTo>
                  <a:pt x="11732" y="9266"/>
                  <a:pt x="11466" y="8335"/>
                  <a:pt x="10775" y="7782"/>
                </a:cubicBezTo>
                <a:cubicBezTo>
                  <a:pt x="10196" y="7332"/>
                  <a:pt x="9857" y="6642"/>
                  <a:pt x="9851" y="5907"/>
                </a:cubicBezTo>
                <a:lnTo>
                  <a:pt x="9851" y="5633"/>
                </a:lnTo>
                <a:cubicBezTo>
                  <a:pt x="9857" y="4871"/>
                  <a:pt x="10209" y="4155"/>
                  <a:pt x="10801" y="3680"/>
                </a:cubicBezTo>
                <a:cubicBezTo>
                  <a:pt x="11758" y="2886"/>
                  <a:pt x="11811" y="1434"/>
                  <a:pt x="10912" y="574"/>
                </a:cubicBezTo>
                <a:cubicBezTo>
                  <a:pt x="10507" y="193"/>
                  <a:pt x="9994" y="7"/>
                  <a:pt x="9485" y="7"/>
                </a:cubicBezTo>
                <a:cubicBezTo>
                  <a:pt x="8855" y="7"/>
                  <a:pt x="8230" y="291"/>
                  <a:pt x="7820" y="841"/>
                </a:cubicBezTo>
                <a:cubicBezTo>
                  <a:pt x="7429" y="1382"/>
                  <a:pt x="6804" y="1701"/>
                  <a:pt x="6140" y="1714"/>
                </a:cubicBezTo>
                <a:lnTo>
                  <a:pt x="5775" y="1714"/>
                </a:lnTo>
                <a:cubicBezTo>
                  <a:pt x="5768" y="1714"/>
                  <a:pt x="5761" y="1714"/>
                  <a:pt x="5753" y="1714"/>
                </a:cubicBezTo>
                <a:cubicBezTo>
                  <a:pt x="4954" y="1714"/>
                  <a:pt x="4195" y="1363"/>
                  <a:pt x="3679" y="757"/>
                </a:cubicBezTo>
                <a:cubicBezTo>
                  <a:pt x="3276" y="269"/>
                  <a:pt x="2687" y="1"/>
                  <a:pt x="2082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20" name="Google Shape;220;p21"/>
          <p:cNvSpPr/>
          <p:nvPr/>
        </p:nvSpPr>
        <p:spPr>
          <a:xfrm>
            <a:off x="9905967" y="510045"/>
            <a:ext cx="1524352" cy="325655"/>
          </a:xfrm>
          <a:custGeom>
            <a:avLst/>
            <a:gdLst/>
            <a:ahLst/>
            <a:cxnLst/>
            <a:rect l="l" t="t" r="r" b="b"/>
            <a:pathLst>
              <a:path w="19435" h="4152" extrusionOk="0">
                <a:moveTo>
                  <a:pt x="2082" y="1"/>
                </a:moveTo>
                <a:cubicBezTo>
                  <a:pt x="1834" y="1"/>
                  <a:pt x="1583" y="45"/>
                  <a:pt x="1342" y="137"/>
                </a:cubicBezTo>
                <a:cubicBezTo>
                  <a:pt x="534" y="449"/>
                  <a:pt x="0" y="1224"/>
                  <a:pt x="13" y="2090"/>
                </a:cubicBezTo>
                <a:cubicBezTo>
                  <a:pt x="20" y="2956"/>
                  <a:pt x="560" y="3724"/>
                  <a:pt x="1368" y="4023"/>
                </a:cubicBezTo>
                <a:cubicBezTo>
                  <a:pt x="1601" y="4109"/>
                  <a:pt x="1843" y="4151"/>
                  <a:pt x="2082" y="4151"/>
                </a:cubicBezTo>
                <a:cubicBezTo>
                  <a:pt x="2676" y="4151"/>
                  <a:pt x="3256" y="3895"/>
                  <a:pt x="3659" y="3431"/>
                </a:cubicBezTo>
                <a:cubicBezTo>
                  <a:pt x="4200" y="2786"/>
                  <a:pt x="4994" y="2409"/>
                  <a:pt x="5834" y="2402"/>
                </a:cubicBezTo>
                <a:lnTo>
                  <a:pt x="5997" y="2402"/>
                </a:lnTo>
                <a:cubicBezTo>
                  <a:pt x="6726" y="2402"/>
                  <a:pt x="7403" y="2747"/>
                  <a:pt x="7839" y="3327"/>
                </a:cubicBezTo>
                <a:cubicBezTo>
                  <a:pt x="8251" y="3874"/>
                  <a:pt x="8872" y="4151"/>
                  <a:pt x="9494" y="4151"/>
                </a:cubicBezTo>
                <a:cubicBezTo>
                  <a:pt x="10071" y="4151"/>
                  <a:pt x="10649" y="3913"/>
                  <a:pt x="11062" y="3431"/>
                </a:cubicBezTo>
                <a:cubicBezTo>
                  <a:pt x="11602" y="2786"/>
                  <a:pt x="12397" y="2409"/>
                  <a:pt x="13236" y="2402"/>
                </a:cubicBezTo>
                <a:lnTo>
                  <a:pt x="13373" y="2402"/>
                </a:lnTo>
                <a:cubicBezTo>
                  <a:pt x="14115" y="2409"/>
                  <a:pt x="14812" y="2760"/>
                  <a:pt x="15261" y="3353"/>
                </a:cubicBezTo>
                <a:cubicBezTo>
                  <a:pt x="15680" y="3890"/>
                  <a:pt x="16287" y="4150"/>
                  <a:pt x="16892" y="4150"/>
                </a:cubicBezTo>
                <a:cubicBezTo>
                  <a:pt x="17621" y="4150"/>
                  <a:pt x="18347" y="3770"/>
                  <a:pt x="18731" y="3040"/>
                </a:cubicBezTo>
                <a:cubicBezTo>
                  <a:pt x="19435" y="1712"/>
                  <a:pt x="18530" y="97"/>
                  <a:pt x="17026" y="6"/>
                </a:cubicBezTo>
                <a:cubicBezTo>
                  <a:pt x="16980" y="3"/>
                  <a:pt x="16935" y="2"/>
                  <a:pt x="16890" y="2"/>
                </a:cubicBezTo>
                <a:cubicBezTo>
                  <a:pt x="16249" y="2"/>
                  <a:pt x="15638" y="303"/>
                  <a:pt x="15248" y="820"/>
                </a:cubicBezTo>
                <a:cubicBezTo>
                  <a:pt x="14799" y="1406"/>
                  <a:pt x="14102" y="1751"/>
                  <a:pt x="13367" y="1751"/>
                </a:cubicBezTo>
                <a:lnTo>
                  <a:pt x="13236" y="1751"/>
                </a:lnTo>
                <a:cubicBezTo>
                  <a:pt x="12397" y="1738"/>
                  <a:pt x="11602" y="1367"/>
                  <a:pt x="11062" y="722"/>
                </a:cubicBezTo>
                <a:cubicBezTo>
                  <a:pt x="10649" y="240"/>
                  <a:pt x="10071" y="2"/>
                  <a:pt x="9494" y="2"/>
                </a:cubicBezTo>
                <a:cubicBezTo>
                  <a:pt x="8872" y="2"/>
                  <a:pt x="8251" y="279"/>
                  <a:pt x="7839" y="827"/>
                </a:cubicBezTo>
                <a:cubicBezTo>
                  <a:pt x="7403" y="1406"/>
                  <a:pt x="6726" y="1745"/>
                  <a:pt x="5997" y="1751"/>
                </a:cubicBezTo>
                <a:lnTo>
                  <a:pt x="5906" y="1751"/>
                </a:lnTo>
                <a:cubicBezTo>
                  <a:pt x="5033" y="1738"/>
                  <a:pt x="4206" y="1354"/>
                  <a:pt x="3640" y="696"/>
                </a:cubicBezTo>
                <a:cubicBezTo>
                  <a:pt x="3234" y="245"/>
                  <a:pt x="2664" y="1"/>
                  <a:pt x="2082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11001432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Title and six columns"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24"/>
          <p:cNvSpPr txBox="1">
            <a:spLocks noGrp="1"/>
          </p:cNvSpPr>
          <p:nvPr>
            <p:ph type="sldNum" idx="12"/>
          </p:nvPr>
        </p:nvSpPr>
        <p:spPr>
          <a:xfrm>
            <a:off x="10670667" y="5893867"/>
            <a:ext cx="532000" cy="26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3F381898-3577-4B93-8623-EE267EEE8381}" type="slidenum">
              <a:rPr lang="en-US" smtClean="0"/>
              <a:t>‹#›</a:t>
            </a:fld>
            <a:endParaRPr lang="en-US"/>
          </a:p>
        </p:txBody>
      </p:sp>
      <p:sp>
        <p:nvSpPr>
          <p:cNvPr id="265" name="Google Shape;265;p24"/>
          <p:cNvSpPr txBox="1">
            <a:spLocks noGrp="1"/>
          </p:cNvSpPr>
          <p:nvPr>
            <p:ph type="subTitle" idx="1"/>
          </p:nvPr>
        </p:nvSpPr>
        <p:spPr>
          <a:xfrm>
            <a:off x="1012233" y="2126245"/>
            <a:ext cx="3596000" cy="64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66" name="Google Shape;266;p24"/>
          <p:cNvSpPr txBox="1">
            <a:spLocks noGrp="1"/>
          </p:cNvSpPr>
          <p:nvPr>
            <p:ph type="subTitle" idx="2"/>
          </p:nvPr>
        </p:nvSpPr>
        <p:spPr>
          <a:xfrm>
            <a:off x="1012233" y="1594800"/>
            <a:ext cx="3596000" cy="4512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>
                <a:latin typeface="Tenor Sans"/>
                <a:ea typeface="Tenor Sans"/>
                <a:cs typeface="Tenor Sans"/>
                <a:sym typeface="Tenor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67" name="Google Shape;267;p24"/>
          <p:cNvSpPr txBox="1">
            <a:spLocks noGrp="1"/>
          </p:cNvSpPr>
          <p:nvPr>
            <p:ph type="subTitle" idx="3"/>
          </p:nvPr>
        </p:nvSpPr>
        <p:spPr>
          <a:xfrm>
            <a:off x="1012233" y="3619108"/>
            <a:ext cx="3596000" cy="64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68" name="Google Shape;268;p24"/>
          <p:cNvSpPr txBox="1">
            <a:spLocks noGrp="1"/>
          </p:cNvSpPr>
          <p:nvPr>
            <p:ph type="subTitle" idx="4"/>
          </p:nvPr>
        </p:nvSpPr>
        <p:spPr>
          <a:xfrm>
            <a:off x="1012233" y="3087651"/>
            <a:ext cx="3596000" cy="4512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>
                <a:latin typeface="Tenor Sans"/>
                <a:ea typeface="Tenor Sans"/>
                <a:cs typeface="Tenor Sans"/>
                <a:sym typeface="Tenor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69" name="Google Shape;269;p24"/>
          <p:cNvSpPr txBox="1">
            <a:spLocks noGrp="1"/>
          </p:cNvSpPr>
          <p:nvPr>
            <p:ph type="subTitle" idx="5"/>
          </p:nvPr>
        </p:nvSpPr>
        <p:spPr>
          <a:xfrm>
            <a:off x="1012233" y="5111979"/>
            <a:ext cx="3596000" cy="64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70" name="Google Shape;270;p24"/>
          <p:cNvSpPr txBox="1">
            <a:spLocks noGrp="1"/>
          </p:cNvSpPr>
          <p:nvPr>
            <p:ph type="subTitle" idx="6"/>
          </p:nvPr>
        </p:nvSpPr>
        <p:spPr>
          <a:xfrm>
            <a:off x="1012233" y="4580533"/>
            <a:ext cx="3596000" cy="4512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>
                <a:latin typeface="Tenor Sans"/>
                <a:ea typeface="Tenor Sans"/>
                <a:cs typeface="Tenor Sans"/>
                <a:sym typeface="Tenor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71" name="Google Shape;271;p24"/>
          <p:cNvSpPr txBox="1">
            <a:spLocks noGrp="1"/>
          </p:cNvSpPr>
          <p:nvPr>
            <p:ph type="subTitle" idx="7"/>
          </p:nvPr>
        </p:nvSpPr>
        <p:spPr>
          <a:xfrm>
            <a:off x="6510000" y="2126245"/>
            <a:ext cx="3596000" cy="64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72" name="Google Shape;272;p24"/>
          <p:cNvSpPr txBox="1">
            <a:spLocks noGrp="1"/>
          </p:cNvSpPr>
          <p:nvPr>
            <p:ph type="subTitle" idx="8"/>
          </p:nvPr>
        </p:nvSpPr>
        <p:spPr>
          <a:xfrm>
            <a:off x="6510000" y="1594800"/>
            <a:ext cx="3596000" cy="4512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>
                <a:latin typeface="Tenor Sans"/>
                <a:ea typeface="Tenor Sans"/>
                <a:cs typeface="Tenor Sans"/>
                <a:sym typeface="Tenor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73" name="Google Shape;273;p24"/>
          <p:cNvSpPr txBox="1">
            <a:spLocks noGrp="1"/>
          </p:cNvSpPr>
          <p:nvPr>
            <p:ph type="subTitle" idx="9"/>
          </p:nvPr>
        </p:nvSpPr>
        <p:spPr>
          <a:xfrm>
            <a:off x="6510000" y="3619108"/>
            <a:ext cx="3596000" cy="64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74" name="Google Shape;274;p24"/>
          <p:cNvSpPr txBox="1">
            <a:spLocks noGrp="1"/>
          </p:cNvSpPr>
          <p:nvPr>
            <p:ph type="subTitle" idx="13"/>
          </p:nvPr>
        </p:nvSpPr>
        <p:spPr>
          <a:xfrm>
            <a:off x="6510000" y="3087651"/>
            <a:ext cx="3596000" cy="4512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>
                <a:latin typeface="Tenor Sans"/>
                <a:ea typeface="Tenor Sans"/>
                <a:cs typeface="Tenor Sans"/>
                <a:sym typeface="Tenor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75" name="Google Shape;275;p24"/>
          <p:cNvSpPr txBox="1">
            <a:spLocks noGrp="1"/>
          </p:cNvSpPr>
          <p:nvPr>
            <p:ph type="subTitle" idx="14"/>
          </p:nvPr>
        </p:nvSpPr>
        <p:spPr>
          <a:xfrm>
            <a:off x="6510000" y="5111979"/>
            <a:ext cx="3596000" cy="64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76" name="Google Shape;276;p24"/>
          <p:cNvSpPr txBox="1">
            <a:spLocks noGrp="1"/>
          </p:cNvSpPr>
          <p:nvPr>
            <p:ph type="subTitle" idx="15"/>
          </p:nvPr>
        </p:nvSpPr>
        <p:spPr>
          <a:xfrm>
            <a:off x="6510000" y="4580533"/>
            <a:ext cx="3596000" cy="4512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>
                <a:latin typeface="Tenor Sans"/>
                <a:ea typeface="Tenor Sans"/>
                <a:cs typeface="Tenor Sans"/>
                <a:sym typeface="Tenor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77" name="Google Shape;277;p24"/>
          <p:cNvSpPr txBox="1">
            <a:spLocks noGrp="1"/>
          </p:cNvSpPr>
          <p:nvPr>
            <p:ph type="title"/>
          </p:nvPr>
        </p:nvSpPr>
        <p:spPr>
          <a:xfrm>
            <a:off x="989400" y="702167"/>
            <a:ext cx="7534000" cy="51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cxnSp>
        <p:nvCxnSpPr>
          <p:cNvPr id="278" name="Google Shape;278;p24"/>
          <p:cNvCxnSpPr/>
          <p:nvPr/>
        </p:nvCxnSpPr>
        <p:spPr>
          <a:xfrm rot="10800000">
            <a:off x="989400" y="6024867"/>
            <a:ext cx="92660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79" name="Google Shape;279;p24"/>
          <p:cNvSpPr/>
          <p:nvPr/>
        </p:nvSpPr>
        <p:spPr>
          <a:xfrm>
            <a:off x="10873215" y="434202"/>
            <a:ext cx="325812" cy="325812"/>
          </a:xfrm>
          <a:custGeom>
            <a:avLst/>
            <a:gdLst/>
            <a:ahLst/>
            <a:cxnLst/>
            <a:rect l="l" t="t" r="r" b="b"/>
            <a:pathLst>
              <a:path w="4154" h="4154" extrusionOk="0">
                <a:moveTo>
                  <a:pt x="2077" y="0"/>
                </a:moveTo>
                <a:cubicBezTo>
                  <a:pt x="931" y="0"/>
                  <a:pt x="0" y="931"/>
                  <a:pt x="0" y="2077"/>
                </a:cubicBezTo>
                <a:cubicBezTo>
                  <a:pt x="0" y="3223"/>
                  <a:pt x="931" y="4154"/>
                  <a:pt x="2077" y="4154"/>
                </a:cubicBezTo>
                <a:cubicBezTo>
                  <a:pt x="3223" y="4154"/>
                  <a:pt x="4154" y="3223"/>
                  <a:pt x="4154" y="2077"/>
                </a:cubicBezTo>
                <a:cubicBezTo>
                  <a:pt x="4154" y="931"/>
                  <a:pt x="3223" y="0"/>
                  <a:pt x="2077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80" name="Google Shape;280;p24"/>
          <p:cNvSpPr/>
          <p:nvPr/>
        </p:nvSpPr>
        <p:spPr>
          <a:xfrm>
            <a:off x="11454314" y="1008633"/>
            <a:ext cx="325341" cy="325891"/>
          </a:xfrm>
          <a:custGeom>
            <a:avLst/>
            <a:gdLst/>
            <a:ahLst/>
            <a:cxnLst/>
            <a:rect l="l" t="t" r="r" b="b"/>
            <a:pathLst>
              <a:path w="4148" h="4155" extrusionOk="0">
                <a:moveTo>
                  <a:pt x="2070" y="0"/>
                </a:moveTo>
                <a:cubicBezTo>
                  <a:pt x="925" y="0"/>
                  <a:pt x="0" y="931"/>
                  <a:pt x="0" y="2077"/>
                </a:cubicBezTo>
                <a:cubicBezTo>
                  <a:pt x="0" y="3223"/>
                  <a:pt x="925" y="4154"/>
                  <a:pt x="2070" y="4154"/>
                </a:cubicBezTo>
                <a:cubicBezTo>
                  <a:pt x="3216" y="4154"/>
                  <a:pt x="4147" y="3223"/>
                  <a:pt x="4147" y="2077"/>
                </a:cubicBezTo>
                <a:cubicBezTo>
                  <a:pt x="4147" y="931"/>
                  <a:pt x="3216" y="0"/>
                  <a:pt x="207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81" name="Google Shape;281;p24"/>
          <p:cNvSpPr/>
          <p:nvPr/>
        </p:nvSpPr>
        <p:spPr>
          <a:xfrm>
            <a:off x="10823646" y="434045"/>
            <a:ext cx="964181" cy="900415"/>
          </a:xfrm>
          <a:custGeom>
            <a:avLst/>
            <a:gdLst/>
            <a:ahLst/>
            <a:cxnLst/>
            <a:rect l="l" t="t" r="r" b="b"/>
            <a:pathLst>
              <a:path w="12293" h="11480" extrusionOk="0">
                <a:moveTo>
                  <a:pt x="10128" y="1"/>
                </a:moveTo>
                <a:cubicBezTo>
                  <a:pt x="10068" y="1"/>
                  <a:pt x="10009" y="3"/>
                  <a:pt x="9949" y="9"/>
                </a:cubicBezTo>
                <a:cubicBezTo>
                  <a:pt x="8933" y="93"/>
                  <a:pt x="8132" y="894"/>
                  <a:pt x="8048" y="1903"/>
                </a:cubicBezTo>
                <a:lnTo>
                  <a:pt x="8048" y="1929"/>
                </a:lnTo>
                <a:cubicBezTo>
                  <a:pt x="7969" y="3088"/>
                  <a:pt x="7488" y="4182"/>
                  <a:pt x="6680" y="5015"/>
                </a:cubicBezTo>
                <a:lnTo>
                  <a:pt x="5997" y="5718"/>
                </a:lnTo>
                <a:cubicBezTo>
                  <a:pt x="5066" y="6656"/>
                  <a:pt x="3835" y="7229"/>
                  <a:pt x="2527" y="7333"/>
                </a:cubicBezTo>
                <a:lnTo>
                  <a:pt x="2494" y="7333"/>
                </a:lnTo>
                <a:cubicBezTo>
                  <a:pt x="743" y="7515"/>
                  <a:pt x="0" y="9664"/>
                  <a:pt x="1264" y="10894"/>
                </a:cubicBezTo>
                <a:cubicBezTo>
                  <a:pt x="1682" y="11297"/>
                  <a:pt x="2193" y="11480"/>
                  <a:pt x="2694" y="11480"/>
                </a:cubicBezTo>
                <a:cubicBezTo>
                  <a:pt x="3715" y="11480"/>
                  <a:pt x="4696" y="10725"/>
                  <a:pt x="4779" y="9547"/>
                </a:cubicBezTo>
                <a:lnTo>
                  <a:pt x="4779" y="9514"/>
                </a:lnTo>
                <a:cubicBezTo>
                  <a:pt x="4838" y="8342"/>
                  <a:pt x="5320" y="7229"/>
                  <a:pt x="6140" y="6382"/>
                </a:cubicBezTo>
                <a:lnTo>
                  <a:pt x="6745" y="5757"/>
                </a:lnTo>
                <a:cubicBezTo>
                  <a:pt x="7689" y="4807"/>
                  <a:pt x="8940" y="4234"/>
                  <a:pt x="10274" y="4143"/>
                </a:cubicBezTo>
                <a:lnTo>
                  <a:pt x="10300" y="4143"/>
                </a:lnTo>
                <a:cubicBezTo>
                  <a:pt x="11446" y="4045"/>
                  <a:pt x="12292" y="3042"/>
                  <a:pt x="12195" y="1897"/>
                </a:cubicBezTo>
                <a:cubicBezTo>
                  <a:pt x="12102" y="817"/>
                  <a:pt x="11192" y="1"/>
                  <a:pt x="10128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82" name="Google Shape;282;p24"/>
          <p:cNvSpPr/>
          <p:nvPr/>
        </p:nvSpPr>
        <p:spPr>
          <a:xfrm>
            <a:off x="10873452" y="1579489"/>
            <a:ext cx="325341" cy="325812"/>
          </a:xfrm>
          <a:custGeom>
            <a:avLst/>
            <a:gdLst/>
            <a:ahLst/>
            <a:cxnLst/>
            <a:rect l="l" t="t" r="r" b="b"/>
            <a:pathLst>
              <a:path w="4148" h="4154" extrusionOk="0">
                <a:moveTo>
                  <a:pt x="2071" y="0"/>
                </a:moveTo>
                <a:cubicBezTo>
                  <a:pt x="925" y="0"/>
                  <a:pt x="0" y="931"/>
                  <a:pt x="0" y="2077"/>
                </a:cubicBezTo>
                <a:cubicBezTo>
                  <a:pt x="0" y="3223"/>
                  <a:pt x="925" y="4154"/>
                  <a:pt x="2071" y="4154"/>
                </a:cubicBezTo>
                <a:cubicBezTo>
                  <a:pt x="3217" y="4154"/>
                  <a:pt x="4148" y="3223"/>
                  <a:pt x="4148" y="2077"/>
                </a:cubicBezTo>
                <a:cubicBezTo>
                  <a:pt x="4148" y="931"/>
                  <a:pt x="3217" y="0"/>
                  <a:pt x="207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83" name="Google Shape;283;p24"/>
          <p:cNvSpPr/>
          <p:nvPr/>
        </p:nvSpPr>
        <p:spPr>
          <a:xfrm>
            <a:off x="11454082" y="1579489"/>
            <a:ext cx="325812" cy="325812"/>
          </a:xfrm>
          <a:custGeom>
            <a:avLst/>
            <a:gdLst/>
            <a:ahLst/>
            <a:cxnLst/>
            <a:rect l="l" t="t" r="r" b="b"/>
            <a:pathLst>
              <a:path w="4154" h="4154" extrusionOk="0">
                <a:moveTo>
                  <a:pt x="2077" y="0"/>
                </a:moveTo>
                <a:cubicBezTo>
                  <a:pt x="931" y="0"/>
                  <a:pt x="0" y="931"/>
                  <a:pt x="0" y="2077"/>
                </a:cubicBezTo>
                <a:cubicBezTo>
                  <a:pt x="0" y="3223"/>
                  <a:pt x="931" y="4154"/>
                  <a:pt x="2077" y="4154"/>
                </a:cubicBezTo>
                <a:cubicBezTo>
                  <a:pt x="3223" y="4154"/>
                  <a:pt x="4154" y="3223"/>
                  <a:pt x="4154" y="2077"/>
                </a:cubicBezTo>
                <a:cubicBezTo>
                  <a:pt x="4154" y="931"/>
                  <a:pt x="3223" y="0"/>
                  <a:pt x="2077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84" name="Google Shape;284;p24"/>
          <p:cNvSpPr/>
          <p:nvPr/>
        </p:nvSpPr>
        <p:spPr>
          <a:xfrm>
            <a:off x="10298951" y="434202"/>
            <a:ext cx="325812" cy="325812"/>
          </a:xfrm>
          <a:custGeom>
            <a:avLst/>
            <a:gdLst/>
            <a:ahLst/>
            <a:cxnLst/>
            <a:rect l="l" t="t" r="r" b="b"/>
            <a:pathLst>
              <a:path w="4154" h="4154" extrusionOk="0">
                <a:moveTo>
                  <a:pt x="2077" y="0"/>
                </a:moveTo>
                <a:cubicBezTo>
                  <a:pt x="931" y="0"/>
                  <a:pt x="0" y="931"/>
                  <a:pt x="0" y="2077"/>
                </a:cubicBezTo>
                <a:cubicBezTo>
                  <a:pt x="0" y="3223"/>
                  <a:pt x="931" y="4154"/>
                  <a:pt x="2077" y="4154"/>
                </a:cubicBezTo>
                <a:cubicBezTo>
                  <a:pt x="3223" y="4154"/>
                  <a:pt x="4154" y="3223"/>
                  <a:pt x="4154" y="2077"/>
                </a:cubicBezTo>
                <a:cubicBezTo>
                  <a:pt x="4154" y="931"/>
                  <a:pt x="3223" y="0"/>
                  <a:pt x="2077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8874662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Title and text"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26"/>
          <p:cNvSpPr txBox="1">
            <a:spLocks noGrp="1"/>
          </p:cNvSpPr>
          <p:nvPr>
            <p:ph type="sldNum" idx="12"/>
          </p:nvPr>
        </p:nvSpPr>
        <p:spPr>
          <a:xfrm>
            <a:off x="10670667" y="5893867"/>
            <a:ext cx="532000" cy="26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3F381898-3577-4B93-8623-EE267EEE8381}" type="slidenum">
              <a:rPr lang="en-US" smtClean="0"/>
              <a:t>‹#›</a:t>
            </a:fld>
            <a:endParaRPr lang="en-US"/>
          </a:p>
        </p:txBody>
      </p:sp>
      <p:sp>
        <p:nvSpPr>
          <p:cNvPr id="302" name="Google Shape;302;p26"/>
          <p:cNvSpPr txBox="1">
            <a:spLocks noGrp="1"/>
          </p:cNvSpPr>
          <p:nvPr>
            <p:ph type="body" idx="1"/>
          </p:nvPr>
        </p:nvSpPr>
        <p:spPr>
          <a:xfrm>
            <a:off x="2479400" y="1941333"/>
            <a:ext cx="7233200" cy="324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42332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2133"/>
            </a:lvl1pPr>
            <a:lvl2pPr marL="1219170" lvl="1" indent="-42332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Char char="○"/>
              <a:defRPr/>
            </a:lvl2pPr>
            <a:lvl3pPr marL="1828754" lvl="2" indent="-423323" rtl="0"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Char char="■"/>
              <a:defRPr/>
            </a:lvl3pPr>
            <a:lvl4pPr marL="2438339" lvl="3" indent="-423323" rtl="0"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Char char="●"/>
              <a:defRPr/>
            </a:lvl4pPr>
            <a:lvl5pPr marL="3047924" lvl="4" indent="-423323" rtl="0"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Char char="○"/>
              <a:defRPr/>
            </a:lvl5pPr>
            <a:lvl6pPr marL="3657509" lvl="5" indent="-423323" rtl="0"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Char char="■"/>
              <a:defRPr/>
            </a:lvl6pPr>
            <a:lvl7pPr marL="4267093" lvl="6" indent="-423323" rtl="0"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Char char="●"/>
              <a:defRPr/>
            </a:lvl7pPr>
            <a:lvl8pPr marL="4876678" lvl="7" indent="-423323" rtl="0"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Char char="○"/>
              <a:defRPr/>
            </a:lvl8pPr>
            <a:lvl9pPr marL="5486263" lvl="8" indent="-423323" rtl="0"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Char char="■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3" name="Google Shape;303;p26"/>
          <p:cNvSpPr txBox="1">
            <a:spLocks noGrp="1"/>
          </p:cNvSpPr>
          <p:nvPr>
            <p:ph type="title"/>
          </p:nvPr>
        </p:nvSpPr>
        <p:spPr>
          <a:xfrm>
            <a:off x="2479400" y="702167"/>
            <a:ext cx="7233200" cy="51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cxnSp>
        <p:nvCxnSpPr>
          <p:cNvPr id="304" name="Google Shape;304;p26"/>
          <p:cNvCxnSpPr/>
          <p:nvPr/>
        </p:nvCxnSpPr>
        <p:spPr>
          <a:xfrm rot="10800000">
            <a:off x="989400" y="6024867"/>
            <a:ext cx="92660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05" name="Google Shape;305;p26"/>
          <p:cNvSpPr/>
          <p:nvPr/>
        </p:nvSpPr>
        <p:spPr>
          <a:xfrm flipH="1">
            <a:off x="10216415" y="1430971"/>
            <a:ext cx="1512116" cy="900180"/>
          </a:xfrm>
          <a:custGeom>
            <a:avLst/>
            <a:gdLst/>
            <a:ahLst/>
            <a:cxnLst/>
            <a:rect l="l" t="t" r="r" b="b"/>
            <a:pathLst>
              <a:path w="19279" h="11477" extrusionOk="0">
                <a:moveTo>
                  <a:pt x="16863" y="1"/>
                </a:moveTo>
                <a:lnTo>
                  <a:pt x="16856" y="7"/>
                </a:lnTo>
                <a:cubicBezTo>
                  <a:pt x="16812" y="4"/>
                  <a:pt x="16767" y="3"/>
                  <a:pt x="16722" y="3"/>
                </a:cubicBezTo>
                <a:cubicBezTo>
                  <a:pt x="16062" y="3"/>
                  <a:pt x="15443" y="317"/>
                  <a:pt x="15053" y="860"/>
                </a:cubicBezTo>
                <a:cubicBezTo>
                  <a:pt x="14634" y="1421"/>
                  <a:pt x="13972" y="1752"/>
                  <a:pt x="13270" y="1752"/>
                </a:cubicBezTo>
                <a:cubicBezTo>
                  <a:pt x="13263" y="1752"/>
                  <a:pt x="13256" y="1752"/>
                  <a:pt x="13249" y="1752"/>
                </a:cubicBezTo>
                <a:lnTo>
                  <a:pt x="13152" y="1752"/>
                </a:lnTo>
                <a:cubicBezTo>
                  <a:pt x="12312" y="1746"/>
                  <a:pt x="11518" y="1368"/>
                  <a:pt x="10977" y="724"/>
                </a:cubicBezTo>
                <a:cubicBezTo>
                  <a:pt x="10564" y="244"/>
                  <a:pt x="9987" y="6"/>
                  <a:pt x="9410" y="6"/>
                </a:cubicBezTo>
                <a:cubicBezTo>
                  <a:pt x="8796" y="6"/>
                  <a:pt x="8183" y="275"/>
                  <a:pt x="7767" y="808"/>
                </a:cubicBezTo>
                <a:cubicBezTo>
                  <a:pt x="7288" y="1403"/>
                  <a:pt x="6570" y="1753"/>
                  <a:pt x="5804" y="1753"/>
                </a:cubicBezTo>
                <a:cubicBezTo>
                  <a:pt x="5790" y="1753"/>
                  <a:pt x="5776" y="1752"/>
                  <a:pt x="5762" y="1752"/>
                </a:cubicBezTo>
                <a:lnTo>
                  <a:pt x="5665" y="1752"/>
                </a:lnTo>
                <a:cubicBezTo>
                  <a:pt x="4896" y="1746"/>
                  <a:pt x="4174" y="1388"/>
                  <a:pt x="3705" y="782"/>
                </a:cubicBezTo>
                <a:cubicBezTo>
                  <a:pt x="3303" y="281"/>
                  <a:pt x="2702" y="3"/>
                  <a:pt x="2084" y="3"/>
                </a:cubicBezTo>
                <a:cubicBezTo>
                  <a:pt x="1851" y="3"/>
                  <a:pt x="1615" y="43"/>
                  <a:pt x="1387" y="125"/>
                </a:cubicBezTo>
                <a:cubicBezTo>
                  <a:pt x="554" y="418"/>
                  <a:pt x="0" y="1212"/>
                  <a:pt x="7" y="2091"/>
                </a:cubicBezTo>
                <a:cubicBezTo>
                  <a:pt x="13" y="2976"/>
                  <a:pt x="580" y="3757"/>
                  <a:pt x="1413" y="4044"/>
                </a:cubicBezTo>
                <a:cubicBezTo>
                  <a:pt x="1633" y="4119"/>
                  <a:pt x="1859" y="4155"/>
                  <a:pt x="2082" y="4155"/>
                </a:cubicBezTo>
                <a:cubicBezTo>
                  <a:pt x="2711" y="4155"/>
                  <a:pt x="3319" y="3868"/>
                  <a:pt x="3718" y="3354"/>
                </a:cubicBezTo>
                <a:cubicBezTo>
                  <a:pt x="4167" y="2761"/>
                  <a:pt x="4864" y="2410"/>
                  <a:pt x="5606" y="2403"/>
                </a:cubicBezTo>
                <a:lnTo>
                  <a:pt x="5795" y="2403"/>
                </a:lnTo>
                <a:cubicBezTo>
                  <a:pt x="6576" y="2416"/>
                  <a:pt x="7312" y="2774"/>
                  <a:pt x="7794" y="3386"/>
                </a:cubicBezTo>
                <a:cubicBezTo>
                  <a:pt x="7878" y="3491"/>
                  <a:pt x="7969" y="3582"/>
                  <a:pt x="8073" y="3666"/>
                </a:cubicBezTo>
                <a:cubicBezTo>
                  <a:pt x="8718" y="4213"/>
                  <a:pt x="9083" y="5021"/>
                  <a:pt x="9083" y="5867"/>
                </a:cubicBezTo>
                <a:cubicBezTo>
                  <a:pt x="9083" y="6609"/>
                  <a:pt x="8738" y="7306"/>
                  <a:pt x="8152" y="7755"/>
                </a:cubicBezTo>
                <a:cubicBezTo>
                  <a:pt x="7989" y="7879"/>
                  <a:pt x="7846" y="8028"/>
                  <a:pt x="7722" y="8198"/>
                </a:cubicBezTo>
                <a:cubicBezTo>
                  <a:pt x="7331" y="8745"/>
                  <a:pt x="6700" y="9070"/>
                  <a:pt x="6029" y="9077"/>
                </a:cubicBezTo>
                <a:lnTo>
                  <a:pt x="5899" y="9077"/>
                </a:lnTo>
                <a:cubicBezTo>
                  <a:pt x="5027" y="9064"/>
                  <a:pt x="4200" y="8679"/>
                  <a:pt x="3633" y="8022"/>
                </a:cubicBezTo>
                <a:cubicBezTo>
                  <a:pt x="3227" y="7570"/>
                  <a:pt x="2658" y="7326"/>
                  <a:pt x="2075" y="7326"/>
                </a:cubicBezTo>
                <a:cubicBezTo>
                  <a:pt x="1827" y="7326"/>
                  <a:pt x="1576" y="7371"/>
                  <a:pt x="1335" y="7462"/>
                </a:cubicBezTo>
                <a:cubicBezTo>
                  <a:pt x="528" y="7774"/>
                  <a:pt x="0" y="8549"/>
                  <a:pt x="7" y="9415"/>
                </a:cubicBezTo>
                <a:cubicBezTo>
                  <a:pt x="13" y="10281"/>
                  <a:pt x="554" y="11049"/>
                  <a:pt x="1368" y="11349"/>
                </a:cubicBezTo>
                <a:cubicBezTo>
                  <a:pt x="1599" y="11435"/>
                  <a:pt x="1840" y="11476"/>
                  <a:pt x="2078" y="11476"/>
                </a:cubicBezTo>
                <a:cubicBezTo>
                  <a:pt x="2670" y="11476"/>
                  <a:pt x="3249" y="11221"/>
                  <a:pt x="3653" y="10756"/>
                </a:cubicBezTo>
                <a:cubicBezTo>
                  <a:pt x="4193" y="10112"/>
                  <a:pt x="4987" y="9734"/>
                  <a:pt x="5827" y="9728"/>
                </a:cubicBezTo>
                <a:lnTo>
                  <a:pt x="6036" y="9728"/>
                </a:lnTo>
                <a:cubicBezTo>
                  <a:pt x="6706" y="9734"/>
                  <a:pt x="7338" y="10066"/>
                  <a:pt x="7722" y="10613"/>
                </a:cubicBezTo>
                <a:cubicBezTo>
                  <a:pt x="8129" y="11183"/>
                  <a:pt x="8764" y="11477"/>
                  <a:pt x="9404" y="11477"/>
                </a:cubicBezTo>
                <a:cubicBezTo>
                  <a:pt x="9920" y="11477"/>
                  <a:pt x="10440" y="11285"/>
                  <a:pt x="10847" y="10893"/>
                </a:cubicBezTo>
                <a:cubicBezTo>
                  <a:pt x="11758" y="10014"/>
                  <a:pt x="11674" y="8530"/>
                  <a:pt x="10671" y="7755"/>
                </a:cubicBezTo>
                <a:cubicBezTo>
                  <a:pt x="10079" y="7306"/>
                  <a:pt x="9734" y="6603"/>
                  <a:pt x="9734" y="5860"/>
                </a:cubicBezTo>
                <a:cubicBezTo>
                  <a:pt x="9727" y="5014"/>
                  <a:pt x="10098" y="4213"/>
                  <a:pt x="10743" y="3666"/>
                </a:cubicBezTo>
                <a:cubicBezTo>
                  <a:pt x="10840" y="3575"/>
                  <a:pt x="10932" y="3484"/>
                  <a:pt x="11016" y="3386"/>
                </a:cubicBezTo>
                <a:cubicBezTo>
                  <a:pt x="11539" y="2754"/>
                  <a:pt x="12317" y="2397"/>
                  <a:pt x="13130" y="2397"/>
                </a:cubicBezTo>
                <a:cubicBezTo>
                  <a:pt x="13137" y="2397"/>
                  <a:pt x="13144" y="2397"/>
                  <a:pt x="13152" y="2397"/>
                </a:cubicBezTo>
                <a:lnTo>
                  <a:pt x="13249" y="2397"/>
                </a:lnTo>
                <a:cubicBezTo>
                  <a:pt x="13966" y="2403"/>
                  <a:pt x="14643" y="2742"/>
                  <a:pt x="15072" y="3315"/>
                </a:cubicBezTo>
                <a:cubicBezTo>
                  <a:pt x="15490" y="3877"/>
                  <a:pt x="16112" y="4150"/>
                  <a:pt x="16731" y="4150"/>
                </a:cubicBezTo>
                <a:cubicBezTo>
                  <a:pt x="17453" y="4150"/>
                  <a:pt x="18170" y="3779"/>
                  <a:pt x="18556" y="3061"/>
                </a:cubicBezTo>
                <a:cubicBezTo>
                  <a:pt x="19278" y="1726"/>
                  <a:pt x="18373" y="99"/>
                  <a:pt x="16863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06" name="Google Shape;306;p26"/>
          <p:cNvSpPr/>
          <p:nvPr/>
        </p:nvSpPr>
        <p:spPr>
          <a:xfrm flipH="1">
            <a:off x="10827659" y="2588539"/>
            <a:ext cx="325891" cy="325891"/>
          </a:xfrm>
          <a:custGeom>
            <a:avLst/>
            <a:gdLst/>
            <a:ahLst/>
            <a:cxnLst/>
            <a:rect l="l" t="t" r="r" b="b"/>
            <a:pathLst>
              <a:path w="4155" h="4155" extrusionOk="0">
                <a:moveTo>
                  <a:pt x="2077" y="0"/>
                </a:moveTo>
                <a:cubicBezTo>
                  <a:pt x="931" y="0"/>
                  <a:pt x="0" y="931"/>
                  <a:pt x="0" y="2077"/>
                </a:cubicBezTo>
                <a:cubicBezTo>
                  <a:pt x="0" y="3223"/>
                  <a:pt x="931" y="4154"/>
                  <a:pt x="2077" y="4154"/>
                </a:cubicBezTo>
                <a:cubicBezTo>
                  <a:pt x="3223" y="4154"/>
                  <a:pt x="4154" y="3223"/>
                  <a:pt x="4154" y="2077"/>
                </a:cubicBezTo>
                <a:cubicBezTo>
                  <a:pt x="4154" y="931"/>
                  <a:pt x="3223" y="0"/>
                  <a:pt x="2077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07" name="Google Shape;307;p26"/>
          <p:cNvSpPr/>
          <p:nvPr/>
        </p:nvSpPr>
        <p:spPr>
          <a:xfrm flipH="1">
            <a:off x="11402171" y="2588539"/>
            <a:ext cx="325891" cy="325891"/>
          </a:xfrm>
          <a:custGeom>
            <a:avLst/>
            <a:gdLst/>
            <a:ahLst/>
            <a:cxnLst/>
            <a:rect l="l" t="t" r="r" b="b"/>
            <a:pathLst>
              <a:path w="4155" h="4155" extrusionOk="0">
                <a:moveTo>
                  <a:pt x="2078" y="0"/>
                </a:moveTo>
                <a:cubicBezTo>
                  <a:pt x="932" y="0"/>
                  <a:pt x="1" y="931"/>
                  <a:pt x="1" y="2077"/>
                </a:cubicBezTo>
                <a:cubicBezTo>
                  <a:pt x="1" y="3223"/>
                  <a:pt x="932" y="4154"/>
                  <a:pt x="2078" y="4154"/>
                </a:cubicBezTo>
                <a:cubicBezTo>
                  <a:pt x="3224" y="4154"/>
                  <a:pt x="4155" y="3223"/>
                  <a:pt x="4155" y="2077"/>
                </a:cubicBezTo>
                <a:cubicBezTo>
                  <a:pt x="4155" y="931"/>
                  <a:pt x="3224" y="0"/>
                  <a:pt x="2078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08" name="Google Shape;308;p26"/>
          <p:cNvSpPr/>
          <p:nvPr/>
        </p:nvSpPr>
        <p:spPr>
          <a:xfrm>
            <a:off x="513031" y="3484263"/>
            <a:ext cx="325812" cy="325812"/>
          </a:xfrm>
          <a:custGeom>
            <a:avLst/>
            <a:gdLst/>
            <a:ahLst/>
            <a:cxnLst/>
            <a:rect l="l" t="t" r="r" b="b"/>
            <a:pathLst>
              <a:path w="4154" h="4154" extrusionOk="0">
                <a:moveTo>
                  <a:pt x="2077" y="0"/>
                </a:moveTo>
                <a:cubicBezTo>
                  <a:pt x="931" y="0"/>
                  <a:pt x="0" y="931"/>
                  <a:pt x="0" y="2077"/>
                </a:cubicBezTo>
                <a:cubicBezTo>
                  <a:pt x="0" y="3223"/>
                  <a:pt x="931" y="4154"/>
                  <a:pt x="2077" y="4154"/>
                </a:cubicBezTo>
                <a:cubicBezTo>
                  <a:pt x="3223" y="4154"/>
                  <a:pt x="4154" y="3223"/>
                  <a:pt x="4154" y="2077"/>
                </a:cubicBezTo>
                <a:cubicBezTo>
                  <a:pt x="4154" y="931"/>
                  <a:pt x="3223" y="0"/>
                  <a:pt x="2077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09" name="Google Shape;309;p26"/>
          <p:cNvSpPr/>
          <p:nvPr/>
        </p:nvSpPr>
        <p:spPr>
          <a:xfrm>
            <a:off x="513031" y="4633127"/>
            <a:ext cx="325812" cy="325891"/>
          </a:xfrm>
          <a:custGeom>
            <a:avLst/>
            <a:gdLst/>
            <a:ahLst/>
            <a:cxnLst/>
            <a:rect l="l" t="t" r="r" b="b"/>
            <a:pathLst>
              <a:path w="4154" h="4155" extrusionOk="0">
                <a:moveTo>
                  <a:pt x="2077" y="1"/>
                </a:moveTo>
                <a:cubicBezTo>
                  <a:pt x="931" y="1"/>
                  <a:pt x="0" y="932"/>
                  <a:pt x="0" y="2078"/>
                </a:cubicBezTo>
                <a:cubicBezTo>
                  <a:pt x="0" y="3224"/>
                  <a:pt x="931" y="4155"/>
                  <a:pt x="2077" y="4155"/>
                </a:cubicBezTo>
                <a:cubicBezTo>
                  <a:pt x="3223" y="4155"/>
                  <a:pt x="4154" y="3224"/>
                  <a:pt x="4154" y="2078"/>
                </a:cubicBezTo>
                <a:cubicBezTo>
                  <a:pt x="4154" y="932"/>
                  <a:pt x="3223" y="1"/>
                  <a:pt x="2077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10" name="Google Shape;310;p26"/>
          <p:cNvSpPr/>
          <p:nvPr/>
        </p:nvSpPr>
        <p:spPr>
          <a:xfrm>
            <a:off x="463463" y="3484107"/>
            <a:ext cx="964181" cy="900415"/>
          </a:xfrm>
          <a:custGeom>
            <a:avLst/>
            <a:gdLst/>
            <a:ahLst/>
            <a:cxnLst/>
            <a:rect l="l" t="t" r="r" b="b"/>
            <a:pathLst>
              <a:path w="12293" h="11480" extrusionOk="0">
                <a:moveTo>
                  <a:pt x="10128" y="1"/>
                </a:moveTo>
                <a:cubicBezTo>
                  <a:pt x="10068" y="1"/>
                  <a:pt x="10009" y="3"/>
                  <a:pt x="9949" y="9"/>
                </a:cubicBezTo>
                <a:cubicBezTo>
                  <a:pt x="8933" y="93"/>
                  <a:pt x="8132" y="894"/>
                  <a:pt x="8048" y="1903"/>
                </a:cubicBezTo>
                <a:lnTo>
                  <a:pt x="8048" y="1929"/>
                </a:lnTo>
                <a:cubicBezTo>
                  <a:pt x="7969" y="3088"/>
                  <a:pt x="7488" y="4182"/>
                  <a:pt x="6680" y="5015"/>
                </a:cubicBezTo>
                <a:lnTo>
                  <a:pt x="5997" y="5718"/>
                </a:lnTo>
                <a:cubicBezTo>
                  <a:pt x="5066" y="6656"/>
                  <a:pt x="3835" y="7229"/>
                  <a:pt x="2527" y="7333"/>
                </a:cubicBezTo>
                <a:lnTo>
                  <a:pt x="2494" y="7333"/>
                </a:lnTo>
                <a:cubicBezTo>
                  <a:pt x="743" y="7515"/>
                  <a:pt x="0" y="9664"/>
                  <a:pt x="1264" y="10894"/>
                </a:cubicBezTo>
                <a:cubicBezTo>
                  <a:pt x="1682" y="11297"/>
                  <a:pt x="2193" y="11480"/>
                  <a:pt x="2694" y="11480"/>
                </a:cubicBezTo>
                <a:cubicBezTo>
                  <a:pt x="3715" y="11480"/>
                  <a:pt x="4696" y="10725"/>
                  <a:pt x="4779" y="9547"/>
                </a:cubicBezTo>
                <a:lnTo>
                  <a:pt x="4779" y="9514"/>
                </a:lnTo>
                <a:cubicBezTo>
                  <a:pt x="4838" y="8342"/>
                  <a:pt x="5320" y="7229"/>
                  <a:pt x="6140" y="6382"/>
                </a:cubicBezTo>
                <a:lnTo>
                  <a:pt x="6745" y="5757"/>
                </a:lnTo>
                <a:cubicBezTo>
                  <a:pt x="7689" y="4807"/>
                  <a:pt x="8940" y="4234"/>
                  <a:pt x="10274" y="4143"/>
                </a:cubicBezTo>
                <a:lnTo>
                  <a:pt x="10300" y="4143"/>
                </a:lnTo>
                <a:cubicBezTo>
                  <a:pt x="11446" y="4045"/>
                  <a:pt x="12292" y="3042"/>
                  <a:pt x="12195" y="1897"/>
                </a:cubicBezTo>
                <a:cubicBezTo>
                  <a:pt x="12102" y="817"/>
                  <a:pt x="11192" y="1"/>
                  <a:pt x="10128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11" name="Google Shape;311;p26"/>
          <p:cNvSpPr/>
          <p:nvPr/>
        </p:nvSpPr>
        <p:spPr>
          <a:xfrm>
            <a:off x="1094131" y="4058695"/>
            <a:ext cx="325341" cy="325891"/>
          </a:xfrm>
          <a:custGeom>
            <a:avLst/>
            <a:gdLst/>
            <a:ahLst/>
            <a:cxnLst/>
            <a:rect l="l" t="t" r="r" b="b"/>
            <a:pathLst>
              <a:path w="4148" h="4155" extrusionOk="0">
                <a:moveTo>
                  <a:pt x="2070" y="0"/>
                </a:moveTo>
                <a:cubicBezTo>
                  <a:pt x="925" y="0"/>
                  <a:pt x="0" y="931"/>
                  <a:pt x="0" y="2077"/>
                </a:cubicBezTo>
                <a:cubicBezTo>
                  <a:pt x="0" y="3223"/>
                  <a:pt x="925" y="4154"/>
                  <a:pt x="2070" y="4154"/>
                </a:cubicBezTo>
                <a:cubicBezTo>
                  <a:pt x="3216" y="4154"/>
                  <a:pt x="4147" y="3223"/>
                  <a:pt x="4147" y="2077"/>
                </a:cubicBezTo>
                <a:cubicBezTo>
                  <a:pt x="4147" y="931"/>
                  <a:pt x="3216" y="0"/>
                  <a:pt x="207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12" name="Google Shape;312;p26"/>
          <p:cNvSpPr/>
          <p:nvPr/>
        </p:nvSpPr>
        <p:spPr>
          <a:xfrm>
            <a:off x="1094131" y="4633127"/>
            <a:ext cx="325341" cy="325891"/>
          </a:xfrm>
          <a:custGeom>
            <a:avLst/>
            <a:gdLst/>
            <a:ahLst/>
            <a:cxnLst/>
            <a:rect l="l" t="t" r="r" b="b"/>
            <a:pathLst>
              <a:path w="4148" h="4155" extrusionOk="0">
                <a:moveTo>
                  <a:pt x="2070" y="1"/>
                </a:moveTo>
                <a:cubicBezTo>
                  <a:pt x="925" y="1"/>
                  <a:pt x="0" y="932"/>
                  <a:pt x="0" y="2078"/>
                </a:cubicBezTo>
                <a:cubicBezTo>
                  <a:pt x="0" y="3224"/>
                  <a:pt x="925" y="4155"/>
                  <a:pt x="2070" y="4155"/>
                </a:cubicBezTo>
                <a:cubicBezTo>
                  <a:pt x="3216" y="4155"/>
                  <a:pt x="4147" y="3224"/>
                  <a:pt x="4147" y="2078"/>
                </a:cubicBezTo>
                <a:cubicBezTo>
                  <a:pt x="4147" y="932"/>
                  <a:pt x="3216" y="1"/>
                  <a:pt x="207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11937307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1">
  <p:cSld name="Title and text 1"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27"/>
          <p:cNvSpPr txBox="1">
            <a:spLocks noGrp="1"/>
          </p:cNvSpPr>
          <p:nvPr>
            <p:ph type="sldNum" idx="12"/>
          </p:nvPr>
        </p:nvSpPr>
        <p:spPr>
          <a:xfrm>
            <a:off x="10670667" y="5893867"/>
            <a:ext cx="532000" cy="26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3F381898-3577-4B93-8623-EE267EEE8381}" type="slidenum">
              <a:rPr lang="en-US" smtClean="0"/>
              <a:t>‹#›</a:t>
            </a:fld>
            <a:endParaRPr lang="en-US"/>
          </a:p>
        </p:txBody>
      </p:sp>
      <p:sp>
        <p:nvSpPr>
          <p:cNvPr id="315" name="Google Shape;315;p27"/>
          <p:cNvSpPr txBox="1">
            <a:spLocks noGrp="1"/>
          </p:cNvSpPr>
          <p:nvPr>
            <p:ph type="subTitle" idx="1"/>
          </p:nvPr>
        </p:nvSpPr>
        <p:spPr>
          <a:xfrm>
            <a:off x="7347784" y="2675116"/>
            <a:ext cx="3854800" cy="204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133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133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133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133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133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133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133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133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133">
                <a:solidFill>
                  <a:schemeClr val="dk1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316" name="Google Shape;316;p27"/>
          <p:cNvSpPr txBox="1">
            <a:spLocks noGrp="1"/>
          </p:cNvSpPr>
          <p:nvPr>
            <p:ph type="title"/>
          </p:nvPr>
        </p:nvSpPr>
        <p:spPr>
          <a:xfrm>
            <a:off x="7051884" y="1550684"/>
            <a:ext cx="3854800" cy="8176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cxnSp>
        <p:nvCxnSpPr>
          <p:cNvPr id="317" name="Google Shape;317;p27"/>
          <p:cNvCxnSpPr/>
          <p:nvPr/>
        </p:nvCxnSpPr>
        <p:spPr>
          <a:xfrm rot="10800000">
            <a:off x="989400" y="6024867"/>
            <a:ext cx="92660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18" name="Google Shape;318;p27"/>
          <p:cNvSpPr/>
          <p:nvPr/>
        </p:nvSpPr>
        <p:spPr>
          <a:xfrm>
            <a:off x="592633" y="442311"/>
            <a:ext cx="1524352" cy="325655"/>
          </a:xfrm>
          <a:custGeom>
            <a:avLst/>
            <a:gdLst/>
            <a:ahLst/>
            <a:cxnLst/>
            <a:rect l="l" t="t" r="r" b="b"/>
            <a:pathLst>
              <a:path w="19435" h="4152" extrusionOk="0">
                <a:moveTo>
                  <a:pt x="2082" y="1"/>
                </a:moveTo>
                <a:cubicBezTo>
                  <a:pt x="1834" y="1"/>
                  <a:pt x="1583" y="45"/>
                  <a:pt x="1342" y="137"/>
                </a:cubicBezTo>
                <a:cubicBezTo>
                  <a:pt x="534" y="449"/>
                  <a:pt x="0" y="1224"/>
                  <a:pt x="13" y="2090"/>
                </a:cubicBezTo>
                <a:cubicBezTo>
                  <a:pt x="20" y="2956"/>
                  <a:pt x="560" y="3724"/>
                  <a:pt x="1368" y="4023"/>
                </a:cubicBezTo>
                <a:cubicBezTo>
                  <a:pt x="1601" y="4109"/>
                  <a:pt x="1843" y="4151"/>
                  <a:pt x="2082" y="4151"/>
                </a:cubicBezTo>
                <a:cubicBezTo>
                  <a:pt x="2676" y="4151"/>
                  <a:pt x="3256" y="3895"/>
                  <a:pt x="3659" y="3431"/>
                </a:cubicBezTo>
                <a:cubicBezTo>
                  <a:pt x="4200" y="2786"/>
                  <a:pt x="4994" y="2409"/>
                  <a:pt x="5834" y="2402"/>
                </a:cubicBezTo>
                <a:lnTo>
                  <a:pt x="5997" y="2402"/>
                </a:lnTo>
                <a:cubicBezTo>
                  <a:pt x="6726" y="2402"/>
                  <a:pt x="7403" y="2747"/>
                  <a:pt x="7839" y="3327"/>
                </a:cubicBezTo>
                <a:cubicBezTo>
                  <a:pt x="8251" y="3874"/>
                  <a:pt x="8872" y="4151"/>
                  <a:pt x="9494" y="4151"/>
                </a:cubicBezTo>
                <a:cubicBezTo>
                  <a:pt x="10071" y="4151"/>
                  <a:pt x="10649" y="3913"/>
                  <a:pt x="11062" y="3431"/>
                </a:cubicBezTo>
                <a:cubicBezTo>
                  <a:pt x="11602" y="2786"/>
                  <a:pt x="12397" y="2409"/>
                  <a:pt x="13236" y="2402"/>
                </a:cubicBezTo>
                <a:lnTo>
                  <a:pt x="13373" y="2402"/>
                </a:lnTo>
                <a:cubicBezTo>
                  <a:pt x="14115" y="2409"/>
                  <a:pt x="14812" y="2760"/>
                  <a:pt x="15261" y="3353"/>
                </a:cubicBezTo>
                <a:cubicBezTo>
                  <a:pt x="15680" y="3890"/>
                  <a:pt x="16287" y="4150"/>
                  <a:pt x="16892" y="4150"/>
                </a:cubicBezTo>
                <a:cubicBezTo>
                  <a:pt x="17621" y="4150"/>
                  <a:pt x="18347" y="3770"/>
                  <a:pt x="18731" y="3040"/>
                </a:cubicBezTo>
                <a:cubicBezTo>
                  <a:pt x="19435" y="1712"/>
                  <a:pt x="18530" y="97"/>
                  <a:pt x="17026" y="6"/>
                </a:cubicBezTo>
                <a:cubicBezTo>
                  <a:pt x="16980" y="3"/>
                  <a:pt x="16935" y="2"/>
                  <a:pt x="16890" y="2"/>
                </a:cubicBezTo>
                <a:cubicBezTo>
                  <a:pt x="16249" y="2"/>
                  <a:pt x="15638" y="303"/>
                  <a:pt x="15248" y="820"/>
                </a:cubicBezTo>
                <a:cubicBezTo>
                  <a:pt x="14799" y="1406"/>
                  <a:pt x="14102" y="1751"/>
                  <a:pt x="13367" y="1751"/>
                </a:cubicBezTo>
                <a:lnTo>
                  <a:pt x="13236" y="1751"/>
                </a:lnTo>
                <a:cubicBezTo>
                  <a:pt x="12397" y="1738"/>
                  <a:pt x="11602" y="1367"/>
                  <a:pt x="11062" y="722"/>
                </a:cubicBezTo>
                <a:cubicBezTo>
                  <a:pt x="10649" y="240"/>
                  <a:pt x="10071" y="2"/>
                  <a:pt x="9494" y="2"/>
                </a:cubicBezTo>
                <a:cubicBezTo>
                  <a:pt x="8872" y="2"/>
                  <a:pt x="8251" y="279"/>
                  <a:pt x="7839" y="827"/>
                </a:cubicBezTo>
                <a:cubicBezTo>
                  <a:pt x="7403" y="1406"/>
                  <a:pt x="6726" y="1745"/>
                  <a:pt x="5997" y="1751"/>
                </a:cubicBezTo>
                <a:lnTo>
                  <a:pt x="5906" y="1751"/>
                </a:lnTo>
                <a:cubicBezTo>
                  <a:pt x="5033" y="1738"/>
                  <a:pt x="4206" y="1354"/>
                  <a:pt x="3640" y="696"/>
                </a:cubicBezTo>
                <a:cubicBezTo>
                  <a:pt x="3234" y="245"/>
                  <a:pt x="2664" y="1"/>
                  <a:pt x="2082" y="1"/>
                </a:cubicBezTo>
                <a:close/>
              </a:path>
            </a:pathLst>
          </a:custGeom>
          <a:solidFill>
            <a:srgbClr val="2E2E2E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19" name="Google Shape;319;p27"/>
          <p:cNvSpPr/>
          <p:nvPr/>
        </p:nvSpPr>
        <p:spPr>
          <a:xfrm rot="-5400000">
            <a:off x="5407704" y="5269829"/>
            <a:ext cx="325891" cy="325812"/>
          </a:xfrm>
          <a:custGeom>
            <a:avLst/>
            <a:gdLst/>
            <a:ahLst/>
            <a:cxnLst/>
            <a:rect l="l" t="t" r="r" b="b"/>
            <a:pathLst>
              <a:path w="4155" h="4154" extrusionOk="0">
                <a:moveTo>
                  <a:pt x="2077" y="0"/>
                </a:moveTo>
                <a:cubicBezTo>
                  <a:pt x="931" y="0"/>
                  <a:pt x="0" y="931"/>
                  <a:pt x="0" y="2077"/>
                </a:cubicBezTo>
                <a:cubicBezTo>
                  <a:pt x="0" y="3223"/>
                  <a:pt x="931" y="4154"/>
                  <a:pt x="2077" y="4154"/>
                </a:cubicBezTo>
                <a:cubicBezTo>
                  <a:pt x="3223" y="4154"/>
                  <a:pt x="4154" y="3223"/>
                  <a:pt x="4154" y="2077"/>
                </a:cubicBezTo>
                <a:cubicBezTo>
                  <a:pt x="4154" y="931"/>
                  <a:pt x="3223" y="0"/>
                  <a:pt x="2077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20" name="Google Shape;320;p27"/>
          <p:cNvSpPr/>
          <p:nvPr/>
        </p:nvSpPr>
        <p:spPr>
          <a:xfrm rot="-5400000">
            <a:off x="5954253" y="4688519"/>
            <a:ext cx="956024" cy="900180"/>
          </a:xfrm>
          <a:custGeom>
            <a:avLst/>
            <a:gdLst/>
            <a:ahLst/>
            <a:cxnLst/>
            <a:rect l="l" t="t" r="r" b="b"/>
            <a:pathLst>
              <a:path w="12189" h="11477" extrusionOk="0">
                <a:moveTo>
                  <a:pt x="2333" y="0"/>
                </a:moveTo>
                <a:cubicBezTo>
                  <a:pt x="1473" y="0"/>
                  <a:pt x="700" y="544"/>
                  <a:pt x="397" y="1355"/>
                </a:cubicBezTo>
                <a:cubicBezTo>
                  <a:pt x="98" y="2181"/>
                  <a:pt x="345" y="3106"/>
                  <a:pt x="1016" y="3666"/>
                </a:cubicBezTo>
                <a:cubicBezTo>
                  <a:pt x="1648" y="4187"/>
                  <a:pt x="2019" y="4968"/>
                  <a:pt x="2019" y="5788"/>
                </a:cubicBezTo>
                <a:lnTo>
                  <a:pt x="2019" y="5821"/>
                </a:lnTo>
                <a:cubicBezTo>
                  <a:pt x="2012" y="6583"/>
                  <a:pt x="1654" y="7305"/>
                  <a:pt x="1049" y="7781"/>
                </a:cubicBezTo>
                <a:cubicBezTo>
                  <a:pt x="85" y="8549"/>
                  <a:pt x="0" y="9994"/>
                  <a:pt x="879" y="10867"/>
                </a:cubicBezTo>
                <a:cubicBezTo>
                  <a:pt x="1285" y="11276"/>
                  <a:pt x="1814" y="11476"/>
                  <a:pt x="2342" y="11476"/>
                </a:cubicBezTo>
                <a:cubicBezTo>
                  <a:pt x="2948" y="11476"/>
                  <a:pt x="3551" y="11212"/>
                  <a:pt x="3965" y="10697"/>
                </a:cubicBezTo>
                <a:cubicBezTo>
                  <a:pt x="4434" y="10092"/>
                  <a:pt x="5157" y="9734"/>
                  <a:pt x="5925" y="9727"/>
                </a:cubicBezTo>
                <a:cubicBezTo>
                  <a:pt x="6765" y="9734"/>
                  <a:pt x="7559" y="10111"/>
                  <a:pt x="8093" y="10749"/>
                </a:cubicBezTo>
                <a:cubicBezTo>
                  <a:pt x="8514" y="11239"/>
                  <a:pt x="9093" y="11473"/>
                  <a:pt x="9667" y="11473"/>
                </a:cubicBezTo>
                <a:cubicBezTo>
                  <a:pt x="10415" y="11473"/>
                  <a:pt x="11155" y="11075"/>
                  <a:pt x="11531" y="10320"/>
                </a:cubicBezTo>
                <a:cubicBezTo>
                  <a:pt x="12188" y="8992"/>
                  <a:pt x="11277" y="7416"/>
                  <a:pt x="9799" y="7325"/>
                </a:cubicBezTo>
                <a:lnTo>
                  <a:pt x="9792" y="7331"/>
                </a:lnTo>
                <a:cubicBezTo>
                  <a:pt x="9745" y="7328"/>
                  <a:pt x="9698" y="7327"/>
                  <a:pt x="9652" y="7327"/>
                </a:cubicBezTo>
                <a:cubicBezTo>
                  <a:pt x="9039" y="7327"/>
                  <a:pt x="8460" y="7602"/>
                  <a:pt x="8067" y="8080"/>
                </a:cubicBezTo>
                <a:cubicBezTo>
                  <a:pt x="7533" y="8712"/>
                  <a:pt x="6752" y="9076"/>
                  <a:pt x="5925" y="9076"/>
                </a:cubicBezTo>
                <a:cubicBezTo>
                  <a:pt x="5163" y="9070"/>
                  <a:pt x="4441" y="8718"/>
                  <a:pt x="3972" y="8113"/>
                </a:cubicBezTo>
                <a:cubicBezTo>
                  <a:pt x="3874" y="7995"/>
                  <a:pt x="3770" y="7885"/>
                  <a:pt x="3653" y="7787"/>
                </a:cubicBezTo>
                <a:cubicBezTo>
                  <a:pt x="3041" y="7305"/>
                  <a:pt x="2676" y="6570"/>
                  <a:pt x="2670" y="5788"/>
                </a:cubicBezTo>
                <a:cubicBezTo>
                  <a:pt x="2663" y="4981"/>
                  <a:pt x="3021" y="4206"/>
                  <a:pt x="3646" y="3692"/>
                </a:cubicBezTo>
                <a:cubicBezTo>
                  <a:pt x="4330" y="3145"/>
                  <a:pt x="4597" y="2227"/>
                  <a:pt x="4304" y="1394"/>
                </a:cubicBezTo>
                <a:cubicBezTo>
                  <a:pt x="4017" y="567"/>
                  <a:pt x="3243" y="7"/>
                  <a:pt x="2364" y="0"/>
                </a:cubicBezTo>
                <a:cubicBezTo>
                  <a:pt x="2353" y="0"/>
                  <a:pt x="2343" y="0"/>
                  <a:pt x="2333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499172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3"/>
          <p:cNvSpPr txBox="1">
            <a:spLocks noGrp="1"/>
          </p:cNvSpPr>
          <p:nvPr>
            <p:ph type="sldNum" idx="12"/>
          </p:nvPr>
        </p:nvSpPr>
        <p:spPr>
          <a:xfrm>
            <a:off x="10670667" y="5893867"/>
            <a:ext cx="532000" cy="26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3F381898-3577-4B93-8623-EE267EEE8381}" type="slidenum">
              <a:rPr lang="en-US" smtClean="0"/>
              <a:t>‹#›</a:t>
            </a:fld>
            <a:endParaRPr lang="en-US"/>
          </a:p>
        </p:txBody>
      </p:sp>
      <p:sp>
        <p:nvSpPr>
          <p:cNvPr id="33" name="Google Shape;33;p3"/>
          <p:cNvSpPr txBox="1">
            <a:spLocks noGrp="1"/>
          </p:cNvSpPr>
          <p:nvPr>
            <p:ph type="title" hasCustomPrompt="1"/>
          </p:nvPr>
        </p:nvSpPr>
        <p:spPr>
          <a:xfrm flipH="1">
            <a:off x="3927200" y="1241651"/>
            <a:ext cx="2100400" cy="134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10666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r>
              <a:t>xx%</a:t>
            </a:r>
          </a:p>
        </p:txBody>
      </p:sp>
      <p:sp>
        <p:nvSpPr>
          <p:cNvPr id="34" name="Google Shape;34;p3"/>
          <p:cNvSpPr txBox="1">
            <a:spLocks noGrp="1"/>
          </p:cNvSpPr>
          <p:nvPr>
            <p:ph type="title" idx="2"/>
          </p:nvPr>
        </p:nvSpPr>
        <p:spPr>
          <a:xfrm>
            <a:off x="1411428" y="3167517"/>
            <a:ext cx="4695600" cy="116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46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5" name="Google Shape;35;p3"/>
          <p:cNvSpPr txBox="1">
            <a:spLocks noGrp="1"/>
          </p:cNvSpPr>
          <p:nvPr>
            <p:ph type="subTitle" idx="1"/>
          </p:nvPr>
        </p:nvSpPr>
        <p:spPr>
          <a:xfrm>
            <a:off x="1411428" y="4336733"/>
            <a:ext cx="4311200" cy="77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cxnSp>
        <p:nvCxnSpPr>
          <p:cNvPr id="36" name="Google Shape;36;p3"/>
          <p:cNvCxnSpPr/>
          <p:nvPr/>
        </p:nvCxnSpPr>
        <p:spPr>
          <a:xfrm rot="10800000">
            <a:off x="989400" y="6024867"/>
            <a:ext cx="92660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10429826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2">
  <p:cSld name="Title and text 2"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28"/>
          <p:cNvSpPr txBox="1">
            <a:spLocks noGrp="1"/>
          </p:cNvSpPr>
          <p:nvPr>
            <p:ph type="sldNum" idx="12"/>
          </p:nvPr>
        </p:nvSpPr>
        <p:spPr>
          <a:xfrm>
            <a:off x="10670667" y="5893867"/>
            <a:ext cx="532000" cy="26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3F381898-3577-4B93-8623-EE267EEE8381}" type="slidenum">
              <a:rPr lang="en-US" smtClean="0"/>
              <a:t>‹#›</a:t>
            </a:fld>
            <a:endParaRPr lang="en-US"/>
          </a:p>
        </p:txBody>
      </p:sp>
      <p:sp>
        <p:nvSpPr>
          <p:cNvPr id="323" name="Google Shape;323;p28"/>
          <p:cNvSpPr txBox="1">
            <a:spLocks noGrp="1"/>
          </p:cNvSpPr>
          <p:nvPr>
            <p:ph type="subTitle" idx="1"/>
          </p:nvPr>
        </p:nvSpPr>
        <p:spPr>
          <a:xfrm>
            <a:off x="1589600" y="2859017"/>
            <a:ext cx="4164400" cy="147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133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133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133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133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133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133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133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133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133">
                <a:solidFill>
                  <a:schemeClr val="dk1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324" name="Google Shape;324;p28"/>
          <p:cNvSpPr txBox="1">
            <a:spLocks noGrp="1"/>
          </p:cNvSpPr>
          <p:nvPr>
            <p:ph type="title"/>
          </p:nvPr>
        </p:nvSpPr>
        <p:spPr>
          <a:xfrm>
            <a:off x="1109400" y="1688517"/>
            <a:ext cx="4644400" cy="8052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cxnSp>
        <p:nvCxnSpPr>
          <p:cNvPr id="325" name="Google Shape;325;p28"/>
          <p:cNvCxnSpPr/>
          <p:nvPr/>
        </p:nvCxnSpPr>
        <p:spPr>
          <a:xfrm rot="10800000">
            <a:off x="989400" y="6024867"/>
            <a:ext cx="92660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26" name="Google Shape;326;p28"/>
          <p:cNvSpPr/>
          <p:nvPr/>
        </p:nvSpPr>
        <p:spPr>
          <a:xfrm>
            <a:off x="6772932" y="422189"/>
            <a:ext cx="319200" cy="3196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27" name="Google Shape;327;p28"/>
          <p:cNvSpPr/>
          <p:nvPr/>
        </p:nvSpPr>
        <p:spPr>
          <a:xfrm>
            <a:off x="7352640" y="422189"/>
            <a:ext cx="319200" cy="3196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28" name="Google Shape;328;p28"/>
          <p:cNvSpPr/>
          <p:nvPr/>
        </p:nvSpPr>
        <p:spPr>
          <a:xfrm rot="10800000" flipH="1">
            <a:off x="1229750" y="4699166"/>
            <a:ext cx="1512116" cy="900180"/>
          </a:xfrm>
          <a:custGeom>
            <a:avLst/>
            <a:gdLst/>
            <a:ahLst/>
            <a:cxnLst/>
            <a:rect l="l" t="t" r="r" b="b"/>
            <a:pathLst>
              <a:path w="19279" h="11477" extrusionOk="0">
                <a:moveTo>
                  <a:pt x="16863" y="1"/>
                </a:moveTo>
                <a:lnTo>
                  <a:pt x="16856" y="7"/>
                </a:lnTo>
                <a:cubicBezTo>
                  <a:pt x="16812" y="4"/>
                  <a:pt x="16767" y="3"/>
                  <a:pt x="16722" y="3"/>
                </a:cubicBezTo>
                <a:cubicBezTo>
                  <a:pt x="16062" y="3"/>
                  <a:pt x="15443" y="317"/>
                  <a:pt x="15053" y="860"/>
                </a:cubicBezTo>
                <a:cubicBezTo>
                  <a:pt x="14634" y="1421"/>
                  <a:pt x="13972" y="1752"/>
                  <a:pt x="13270" y="1752"/>
                </a:cubicBezTo>
                <a:cubicBezTo>
                  <a:pt x="13263" y="1752"/>
                  <a:pt x="13256" y="1752"/>
                  <a:pt x="13249" y="1752"/>
                </a:cubicBezTo>
                <a:lnTo>
                  <a:pt x="13152" y="1752"/>
                </a:lnTo>
                <a:cubicBezTo>
                  <a:pt x="12312" y="1746"/>
                  <a:pt x="11518" y="1368"/>
                  <a:pt x="10977" y="724"/>
                </a:cubicBezTo>
                <a:cubicBezTo>
                  <a:pt x="10564" y="244"/>
                  <a:pt x="9987" y="6"/>
                  <a:pt x="9410" y="6"/>
                </a:cubicBezTo>
                <a:cubicBezTo>
                  <a:pt x="8796" y="6"/>
                  <a:pt x="8183" y="275"/>
                  <a:pt x="7767" y="808"/>
                </a:cubicBezTo>
                <a:cubicBezTo>
                  <a:pt x="7288" y="1403"/>
                  <a:pt x="6570" y="1753"/>
                  <a:pt x="5804" y="1753"/>
                </a:cubicBezTo>
                <a:cubicBezTo>
                  <a:pt x="5790" y="1753"/>
                  <a:pt x="5776" y="1752"/>
                  <a:pt x="5762" y="1752"/>
                </a:cubicBezTo>
                <a:lnTo>
                  <a:pt x="5665" y="1752"/>
                </a:lnTo>
                <a:cubicBezTo>
                  <a:pt x="4896" y="1746"/>
                  <a:pt x="4174" y="1388"/>
                  <a:pt x="3705" y="782"/>
                </a:cubicBezTo>
                <a:cubicBezTo>
                  <a:pt x="3303" y="281"/>
                  <a:pt x="2702" y="3"/>
                  <a:pt x="2084" y="3"/>
                </a:cubicBezTo>
                <a:cubicBezTo>
                  <a:pt x="1851" y="3"/>
                  <a:pt x="1615" y="43"/>
                  <a:pt x="1387" y="125"/>
                </a:cubicBezTo>
                <a:cubicBezTo>
                  <a:pt x="554" y="418"/>
                  <a:pt x="0" y="1212"/>
                  <a:pt x="7" y="2091"/>
                </a:cubicBezTo>
                <a:cubicBezTo>
                  <a:pt x="13" y="2976"/>
                  <a:pt x="580" y="3757"/>
                  <a:pt x="1413" y="4044"/>
                </a:cubicBezTo>
                <a:cubicBezTo>
                  <a:pt x="1633" y="4119"/>
                  <a:pt x="1859" y="4155"/>
                  <a:pt x="2082" y="4155"/>
                </a:cubicBezTo>
                <a:cubicBezTo>
                  <a:pt x="2711" y="4155"/>
                  <a:pt x="3319" y="3868"/>
                  <a:pt x="3718" y="3354"/>
                </a:cubicBezTo>
                <a:cubicBezTo>
                  <a:pt x="4167" y="2761"/>
                  <a:pt x="4864" y="2410"/>
                  <a:pt x="5606" y="2403"/>
                </a:cubicBezTo>
                <a:lnTo>
                  <a:pt x="5795" y="2403"/>
                </a:lnTo>
                <a:cubicBezTo>
                  <a:pt x="6576" y="2416"/>
                  <a:pt x="7312" y="2774"/>
                  <a:pt x="7794" y="3386"/>
                </a:cubicBezTo>
                <a:cubicBezTo>
                  <a:pt x="7878" y="3491"/>
                  <a:pt x="7969" y="3582"/>
                  <a:pt x="8073" y="3666"/>
                </a:cubicBezTo>
                <a:cubicBezTo>
                  <a:pt x="8718" y="4213"/>
                  <a:pt x="9083" y="5021"/>
                  <a:pt x="9083" y="5867"/>
                </a:cubicBezTo>
                <a:cubicBezTo>
                  <a:pt x="9083" y="6609"/>
                  <a:pt x="8738" y="7306"/>
                  <a:pt x="8152" y="7755"/>
                </a:cubicBezTo>
                <a:cubicBezTo>
                  <a:pt x="7989" y="7879"/>
                  <a:pt x="7846" y="8028"/>
                  <a:pt x="7722" y="8198"/>
                </a:cubicBezTo>
                <a:cubicBezTo>
                  <a:pt x="7331" y="8745"/>
                  <a:pt x="6700" y="9070"/>
                  <a:pt x="6029" y="9077"/>
                </a:cubicBezTo>
                <a:lnTo>
                  <a:pt x="5899" y="9077"/>
                </a:lnTo>
                <a:cubicBezTo>
                  <a:pt x="5027" y="9064"/>
                  <a:pt x="4200" y="8679"/>
                  <a:pt x="3633" y="8022"/>
                </a:cubicBezTo>
                <a:cubicBezTo>
                  <a:pt x="3227" y="7570"/>
                  <a:pt x="2658" y="7326"/>
                  <a:pt x="2075" y="7326"/>
                </a:cubicBezTo>
                <a:cubicBezTo>
                  <a:pt x="1827" y="7326"/>
                  <a:pt x="1576" y="7371"/>
                  <a:pt x="1335" y="7462"/>
                </a:cubicBezTo>
                <a:cubicBezTo>
                  <a:pt x="528" y="7774"/>
                  <a:pt x="0" y="8549"/>
                  <a:pt x="7" y="9415"/>
                </a:cubicBezTo>
                <a:cubicBezTo>
                  <a:pt x="13" y="10281"/>
                  <a:pt x="554" y="11049"/>
                  <a:pt x="1368" y="11349"/>
                </a:cubicBezTo>
                <a:cubicBezTo>
                  <a:pt x="1599" y="11435"/>
                  <a:pt x="1840" y="11476"/>
                  <a:pt x="2078" y="11476"/>
                </a:cubicBezTo>
                <a:cubicBezTo>
                  <a:pt x="2670" y="11476"/>
                  <a:pt x="3249" y="11221"/>
                  <a:pt x="3653" y="10756"/>
                </a:cubicBezTo>
                <a:cubicBezTo>
                  <a:pt x="4193" y="10112"/>
                  <a:pt x="4987" y="9734"/>
                  <a:pt x="5827" y="9728"/>
                </a:cubicBezTo>
                <a:lnTo>
                  <a:pt x="6036" y="9728"/>
                </a:lnTo>
                <a:cubicBezTo>
                  <a:pt x="6706" y="9734"/>
                  <a:pt x="7338" y="10066"/>
                  <a:pt x="7722" y="10613"/>
                </a:cubicBezTo>
                <a:cubicBezTo>
                  <a:pt x="8129" y="11183"/>
                  <a:pt x="8764" y="11477"/>
                  <a:pt x="9404" y="11477"/>
                </a:cubicBezTo>
                <a:cubicBezTo>
                  <a:pt x="9920" y="11477"/>
                  <a:pt x="10440" y="11285"/>
                  <a:pt x="10847" y="10893"/>
                </a:cubicBezTo>
                <a:cubicBezTo>
                  <a:pt x="11758" y="10014"/>
                  <a:pt x="11674" y="8530"/>
                  <a:pt x="10671" y="7755"/>
                </a:cubicBezTo>
                <a:cubicBezTo>
                  <a:pt x="10079" y="7306"/>
                  <a:pt x="9734" y="6603"/>
                  <a:pt x="9734" y="5860"/>
                </a:cubicBezTo>
                <a:cubicBezTo>
                  <a:pt x="9727" y="5014"/>
                  <a:pt x="10098" y="4213"/>
                  <a:pt x="10743" y="3666"/>
                </a:cubicBezTo>
                <a:cubicBezTo>
                  <a:pt x="10840" y="3575"/>
                  <a:pt x="10932" y="3484"/>
                  <a:pt x="11016" y="3386"/>
                </a:cubicBezTo>
                <a:cubicBezTo>
                  <a:pt x="11539" y="2754"/>
                  <a:pt x="12317" y="2397"/>
                  <a:pt x="13130" y="2397"/>
                </a:cubicBezTo>
                <a:cubicBezTo>
                  <a:pt x="13137" y="2397"/>
                  <a:pt x="13144" y="2397"/>
                  <a:pt x="13152" y="2397"/>
                </a:cubicBezTo>
                <a:lnTo>
                  <a:pt x="13249" y="2397"/>
                </a:lnTo>
                <a:cubicBezTo>
                  <a:pt x="13966" y="2403"/>
                  <a:pt x="14643" y="2742"/>
                  <a:pt x="15072" y="3315"/>
                </a:cubicBezTo>
                <a:cubicBezTo>
                  <a:pt x="15490" y="3877"/>
                  <a:pt x="16112" y="4150"/>
                  <a:pt x="16731" y="4150"/>
                </a:cubicBezTo>
                <a:cubicBezTo>
                  <a:pt x="17453" y="4150"/>
                  <a:pt x="18170" y="3779"/>
                  <a:pt x="18556" y="3061"/>
                </a:cubicBezTo>
                <a:cubicBezTo>
                  <a:pt x="19278" y="1726"/>
                  <a:pt x="18373" y="99"/>
                  <a:pt x="16863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9068797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3">
  <p:cSld name="Title and text 3"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p29"/>
          <p:cNvSpPr txBox="1">
            <a:spLocks noGrp="1"/>
          </p:cNvSpPr>
          <p:nvPr>
            <p:ph type="sldNum" idx="12"/>
          </p:nvPr>
        </p:nvSpPr>
        <p:spPr>
          <a:xfrm>
            <a:off x="10670667" y="5893867"/>
            <a:ext cx="532000" cy="26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3F381898-3577-4B93-8623-EE267EEE8381}" type="slidenum">
              <a:rPr lang="en-US" smtClean="0"/>
              <a:t>‹#›</a:t>
            </a:fld>
            <a:endParaRPr lang="en-US"/>
          </a:p>
        </p:txBody>
      </p:sp>
      <p:sp>
        <p:nvSpPr>
          <p:cNvPr id="331" name="Google Shape;331;p29"/>
          <p:cNvSpPr txBox="1">
            <a:spLocks noGrp="1"/>
          </p:cNvSpPr>
          <p:nvPr>
            <p:ph type="body" idx="1"/>
          </p:nvPr>
        </p:nvSpPr>
        <p:spPr>
          <a:xfrm>
            <a:off x="2688400" y="2545367"/>
            <a:ext cx="6815200" cy="304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1pPr>
            <a:lvl2pPr marL="1219170" lvl="1" indent="-44025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ontserrat"/>
              <a:buChar char="○"/>
              <a:defRPr sz="1600">
                <a:solidFill>
                  <a:schemeClr val="dk1"/>
                </a:solidFill>
              </a:defRPr>
            </a:lvl2pPr>
            <a:lvl3pPr marL="1828754" lvl="2" indent="-44025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ontserrat"/>
              <a:buChar char="■"/>
              <a:defRPr>
                <a:solidFill>
                  <a:schemeClr val="dk1"/>
                </a:solidFill>
              </a:defRPr>
            </a:lvl3pPr>
            <a:lvl4pPr marL="2438339" lvl="3" indent="-44025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ontserrat"/>
              <a:buChar char="●"/>
              <a:defRPr>
                <a:solidFill>
                  <a:schemeClr val="dk1"/>
                </a:solidFill>
              </a:defRPr>
            </a:lvl4pPr>
            <a:lvl5pPr marL="3047924" lvl="4" indent="-44025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ontserrat"/>
              <a:buChar char="○"/>
              <a:defRPr>
                <a:solidFill>
                  <a:schemeClr val="dk1"/>
                </a:solidFill>
              </a:defRPr>
            </a:lvl5pPr>
            <a:lvl6pPr marL="3657509" lvl="5" indent="-44025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ontserrat"/>
              <a:buChar char="■"/>
              <a:defRPr>
                <a:solidFill>
                  <a:schemeClr val="dk1"/>
                </a:solidFill>
              </a:defRPr>
            </a:lvl6pPr>
            <a:lvl7pPr marL="4267093" lvl="6" indent="-44025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ontserrat"/>
              <a:buChar char="●"/>
              <a:defRPr>
                <a:solidFill>
                  <a:schemeClr val="dk1"/>
                </a:solidFill>
              </a:defRPr>
            </a:lvl7pPr>
            <a:lvl8pPr marL="4876678" lvl="7" indent="-44025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ontserrat"/>
              <a:buChar char="○"/>
              <a:defRPr>
                <a:solidFill>
                  <a:schemeClr val="dk1"/>
                </a:solidFill>
              </a:defRPr>
            </a:lvl8pPr>
            <a:lvl9pPr marL="5486263" lvl="8" indent="-44025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ontserrat"/>
              <a:buChar char="■"/>
              <a:defRPr>
                <a:solidFill>
                  <a:schemeClr val="dk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32" name="Google Shape;332;p29"/>
          <p:cNvSpPr txBox="1">
            <a:spLocks noGrp="1"/>
          </p:cNvSpPr>
          <p:nvPr>
            <p:ph type="subTitle" idx="2"/>
          </p:nvPr>
        </p:nvSpPr>
        <p:spPr>
          <a:xfrm>
            <a:off x="2688400" y="1497767"/>
            <a:ext cx="6815200" cy="76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667" b="1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667" b="1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667" b="1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667" b="1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667" b="1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667" b="1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667" b="1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667" b="1">
                <a:solidFill>
                  <a:schemeClr val="dk1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333" name="Google Shape;333;p29"/>
          <p:cNvSpPr txBox="1">
            <a:spLocks noGrp="1"/>
          </p:cNvSpPr>
          <p:nvPr>
            <p:ph type="title"/>
          </p:nvPr>
        </p:nvSpPr>
        <p:spPr>
          <a:xfrm>
            <a:off x="2407900" y="702167"/>
            <a:ext cx="7376400" cy="51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34" name="Google Shape;334;p29"/>
          <p:cNvSpPr/>
          <p:nvPr/>
        </p:nvSpPr>
        <p:spPr>
          <a:xfrm>
            <a:off x="1314042" y="2832253"/>
            <a:ext cx="325420" cy="325812"/>
          </a:xfrm>
          <a:custGeom>
            <a:avLst/>
            <a:gdLst/>
            <a:ahLst/>
            <a:cxnLst/>
            <a:rect l="l" t="t" r="r" b="b"/>
            <a:pathLst>
              <a:path w="4149" h="4154" extrusionOk="0">
                <a:moveTo>
                  <a:pt x="2071" y="0"/>
                </a:moveTo>
                <a:cubicBezTo>
                  <a:pt x="925" y="0"/>
                  <a:pt x="1" y="931"/>
                  <a:pt x="1" y="2077"/>
                </a:cubicBezTo>
                <a:cubicBezTo>
                  <a:pt x="1" y="3223"/>
                  <a:pt x="925" y="4154"/>
                  <a:pt x="2071" y="4154"/>
                </a:cubicBezTo>
                <a:cubicBezTo>
                  <a:pt x="3217" y="4154"/>
                  <a:pt x="4148" y="3223"/>
                  <a:pt x="4148" y="2077"/>
                </a:cubicBezTo>
                <a:cubicBezTo>
                  <a:pt x="4148" y="931"/>
                  <a:pt x="3217" y="0"/>
                  <a:pt x="207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35" name="Google Shape;335;p29"/>
          <p:cNvSpPr/>
          <p:nvPr/>
        </p:nvSpPr>
        <p:spPr>
          <a:xfrm>
            <a:off x="1314042" y="1683310"/>
            <a:ext cx="325420" cy="325812"/>
          </a:xfrm>
          <a:custGeom>
            <a:avLst/>
            <a:gdLst/>
            <a:ahLst/>
            <a:cxnLst/>
            <a:rect l="l" t="t" r="r" b="b"/>
            <a:pathLst>
              <a:path w="4149" h="4154" extrusionOk="0">
                <a:moveTo>
                  <a:pt x="2071" y="0"/>
                </a:moveTo>
                <a:cubicBezTo>
                  <a:pt x="925" y="0"/>
                  <a:pt x="1" y="931"/>
                  <a:pt x="1" y="2077"/>
                </a:cubicBezTo>
                <a:cubicBezTo>
                  <a:pt x="1" y="3223"/>
                  <a:pt x="925" y="4154"/>
                  <a:pt x="2071" y="4154"/>
                </a:cubicBezTo>
                <a:cubicBezTo>
                  <a:pt x="3217" y="4154"/>
                  <a:pt x="4148" y="3223"/>
                  <a:pt x="4148" y="2077"/>
                </a:cubicBezTo>
                <a:cubicBezTo>
                  <a:pt x="4148" y="931"/>
                  <a:pt x="3217" y="0"/>
                  <a:pt x="207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36" name="Google Shape;336;p29"/>
          <p:cNvSpPr/>
          <p:nvPr/>
        </p:nvSpPr>
        <p:spPr>
          <a:xfrm>
            <a:off x="682433" y="1682995"/>
            <a:ext cx="960103" cy="1474939"/>
          </a:xfrm>
          <a:custGeom>
            <a:avLst/>
            <a:gdLst/>
            <a:ahLst/>
            <a:cxnLst/>
            <a:rect l="l" t="t" r="r" b="b"/>
            <a:pathLst>
              <a:path w="12241" h="18805" extrusionOk="0">
                <a:moveTo>
                  <a:pt x="2712" y="1"/>
                </a:moveTo>
                <a:cubicBezTo>
                  <a:pt x="2199" y="1"/>
                  <a:pt x="1677" y="192"/>
                  <a:pt x="1257" y="616"/>
                </a:cubicBezTo>
                <a:cubicBezTo>
                  <a:pt x="0" y="1873"/>
                  <a:pt x="808" y="4028"/>
                  <a:pt x="2585" y="4151"/>
                </a:cubicBezTo>
                <a:lnTo>
                  <a:pt x="2598" y="4151"/>
                </a:lnTo>
                <a:cubicBezTo>
                  <a:pt x="3763" y="4197"/>
                  <a:pt x="4870" y="4666"/>
                  <a:pt x="5704" y="5480"/>
                </a:cubicBezTo>
                <a:lnTo>
                  <a:pt x="7019" y="6782"/>
                </a:lnTo>
                <a:cubicBezTo>
                  <a:pt x="7709" y="7472"/>
                  <a:pt x="8080" y="8416"/>
                  <a:pt x="8054" y="9386"/>
                </a:cubicBezTo>
                <a:lnTo>
                  <a:pt x="8054" y="9412"/>
                </a:lnTo>
                <a:cubicBezTo>
                  <a:pt x="8080" y="10389"/>
                  <a:pt x="7709" y="11326"/>
                  <a:pt x="7019" y="12016"/>
                </a:cubicBezTo>
                <a:lnTo>
                  <a:pt x="4427" y="14588"/>
                </a:lnTo>
                <a:cubicBezTo>
                  <a:pt x="4313" y="14699"/>
                  <a:pt x="4166" y="14753"/>
                  <a:pt x="4021" y="14753"/>
                </a:cubicBezTo>
                <a:cubicBezTo>
                  <a:pt x="3834" y="14753"/>
                  <a:pt x="3649" y="14665"/>
                  <a:pt x="3536" y="14497"/>
                </a:cubicBezTo>
                <a:cubicBezTo>
                  <a:pt x="3301" y="14145"/>
                  <a:pt x="3047" y="13689"/>
                  <a:pt x="3047" y="13325"/>
                </a:cubicBezTo>
                <a:lnTo>
                  <a:pt x="3047" y="12902"/>
                </a:lnTo>
                <a:cubicBezTo>
                  <a:pt x="3041" y="12179"/>
                  <a:pt x="3379" y="11502"/>
                  <a:pt x="3952" y="11072"/>
                </a:cubicBezTo>
                <a:cubicBezTo>
                  <a:pt x="4668" y="10545"/>
                  <a:pt x="4968" y="9614"/>
                  <a:pt x="4694" y="8761"/>
                </a:cubicBezTo>
                <a:cubicBezTo>
                  <a:pt x="4421" y="7915"/>
                  <a:pt x="3627" y="7335"/>
                  <a:pt x="2735" y="7329"/>
                </a:cubicBezTo>
                <a:cubicBezTo>
                  <a:pt x="2730" y="7329"/>
                  <a:pt x="2725" y="7329"/>
                  <a:pt x="2719" y="7329"/>
                </a:cubicBezTo>
                <a:cubicBezTo>
                  <a:pt x="1834" y="7329"/>
                  <a:pt x="1040" y="7893"/>
                  <a:pt x="755" y="8728"/>
                </a:cubicBezTo>
                <a:cubicBezTo>
                  <a:pt x="469" y="9575"/>
                  <a:pt x="755" y="10512"/>
                  <a:pt x="1465" y="11053"/>
                </a:cubicBezTo>
                <a:cubicBezTo>
                  <a:pt x="2045" y="11489"/>
                  <a:pt x="2390" y="12173"/>
                  <a:pt x="2396" y="12902"/>
                </a:cubicBezTo>
                <a:lnTo>
                  <a:pt x="2396" y="13357"/>
                </a:lnTo>
                <a:cubicBezTo>
                  <a:pt x="2390" y="14035"/>
                  <a:pt x="2058" y="14660"/>
                  <a:pt x="1504" y="15044"/>
                </a:cubicBezTo>
                <a:cubicBezTo>
                  <a:pt x="248" y="15949"/>
                  <a:pt x="391" y="17863"/>
                  <a:pt x="1771" y="18572"/>
                </a:cubicBezTo>
                <a:cubicBezTo>
                  <a:pt x="2081" y="18732"/>
                  <a:pt x="2404" y="18805"/>
                  <a:pt x="2718" y="18805"/>
                </a:cubicBezTo>
                <a:cubicBezTo>
                  <a:pt x="3805" y="18805"/>
                  <a:pt x="4794" y="17932"/>
                  <a:pt x="4799" y="16730"/>
                </a:cubicBezTo>
                <a:lnTo>
                  <a:pt x="4799" y="16717"/>
                </a:lnTo>
                <a:cubicBezTo>
                  <a:pt x="4773" y="15740"/>
                  <a:pt x="5144" y="14803"/>
                  <a:pt x="5834" y="14113"/>
                </a:cubicBezTo>
                <a:lnTo>
                  <a:pt x="7461" y="12498"/>
                </a:lnTo>
                <a:cubicBezTo>
                  <a:pt x="8100" y="11847"/>
                  <a:pt x="8980" y="11480"/>
                  <a:pt x="9889" y="11480"/>
                </a:cubicBezTo>
                <a:cubicBezTo>
                  <a:pt x="9935" y="11480"/>
                  <a:pt x="9981" y="11481"/>
                  <a:pt x="10027" y="11482"/>
                </a:cubicBezTo>
                <a:lnTo>
                  <a:pt x="10124" y="11482"/>
                </a:lnTo>
                <a:cubicBezTo>
                  <a:pt x="11244" y="11476"/>
                  <a:pt x="12162" y="10590"/>
                  <a:pt x="12201" y="9477"/>
                </a:cubicBezTo>
                <a:cubicBezTo>
                  <a:pt x="12240" y="8357"/>
                  <a:pt x="11381" y="7413"/>
                  <a:pt x="10267" y="7335"/>
                </a:cubicBezTo>
                <a:cubicBezTo>
                  <a:pt x="10202" y="7329"/>
                  <a:pt x="10131" y="7329"/>
                  <a:pt x="10066" y="7329"/>
                </a:cubicBezTo>
                <a:cubicBezTo>
                  <a:pt x="10018" y="7331"/>
                  <a:pt x="9970" y="7332"/>
                  <a:pt x="9922" y="7332"/>
                </a:cubicBezTo>
                <a:cubicBezTo>
                  <a:pt x="9023" y="7332"/>
                  <a:pt x="8156" y="6983"/>
                  <a:pt x="7507" y="6359"/>
                </a:cubicBezTo>
                <a:lnTo>
                  <a:pt x="6153" y="5017"/>
                </a:lnTo>
                <a:cubicBezTo>
                  <a:pt x="5339" y="4204"/>
                  <a:pt x="4857" y="3116"/>
                  <a:pt x="4799" y="1964"/>
                </a:cubicBezTo>
                <a:lnTo>
                  <a:pt x="4799" y="1925"/>
                </a:lnTo>
                <a:cubicBezTo>
                  <a:pt x="4708" y="749"/>
                  <a:pt x="3727" y="1"/>
                  <a:pt x="2712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37" name="Google Shape;337;p29"/>
          <p:cNvSpPr/>
          <p:nvPr/>
        </p:nvSpPr>
        <p:spPr>
          <a:xfrm>
            <a:off x="740619" y="3418563"/>
            <a:ext cx="325341" cy="325891"/>
          </a:xfrm>
          <a:custGeom>
            <a:avLst/>
            <a:gdLst/>
            <a:ahLst/>
            <a:cxnLst/>
            <a:rect l="l" t="t" r="r" b="b"/>
            <a:pathLst>
              <a:path w="4148" h="4155" extrusionOk="0">
                <a:moveTo>
                  <a:pt x="2071" y="1"/>
                </a:moveTo>
                <a:cubicBezTo>
                  <a:pt x="925" y="1"/>
                  <a:pt x="0" y="932"/>
                  <a:pt x="0" y="2078"/>
                </a:cubicBezTo>
                <a:cubicBezTo>
                  <a:pt x="0" y="3224"/>
                  <a:pt x="925" y="4155"/>
                  <a:pt x="2071" y="4155"/>
                </a:cubicBezTo>
                <a:cubicBezTo>
                  <a:pt x="3216" y="4155"/>
                  <a:pt x="4147" y="3224"/>
                  <a:pt x="4147" y="2078"/>
                </a:cubicBezTo>
                <a:cubicBezTo>
                  <a:pt x="4147" y="932"/>
                  <a:pt x="3216" y="1"/>
                  <a:pt x="2071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38" name="Google Shape;338;p29"/>
          <p:cNvSpPr/>
          <p:nvPr/>
        </p:nvSpPr>
        <p:spPr>
          <a:xfrm>
            <a:off x="9939503" y="3260943"/>
            <a:ext cx="325341" cy="325812"/>
          </a:xfrm>
          <a:custGeom>
            <a:avLst/>
            <a:gdLst/>
            <a:ahLst/>
            <a:cxnLst/>
            <a:rect l="l" t="t" r="r" b="b"/>
            <a:pathLst>
              <a:path w="4148" h="4154" extrusionOk="0">
                <a:moveTo>
                  <a:pt x="2071" y="0"/>
                </a:moveTo>
                <a:cubicBezTo>
                  <a:pt x="925" y="0"/>
                  <a:pt x="0" y="931"/>
                  <a:pt x="0" y="2077"/>
                </a:cubicBezTo>
                <a:cubicBezTo>
                  <a:pt x="0" y="3223"/>
                  <a:pt x="925" y="4154"/>
                  <a:pt x="2071" y="4154"/>
                </a:cubicBezTo>
                <a:cubicBezTo>
                  <a:pt x="3217" y="4154"/>
                  <a:pt x="4148" y="3223"/>
                  <a:pt x="4148" y="2077"/>
                </a:cubicBezTo>
                <a:cubicBezTo>
                  <a:pt x="4148" y="931"/>
                  <a:pt x="3217" y="0"/>
                  <a:pt x="207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39" name="Google Shape;339;p29"/>
          <p:cNvSpPr/>
          <p:nvPr/>
        </p:nvSpPr>
        <p:spPr>
          <a:xfrm>
            <a:off x="10520131" y="3260943"/>
            <a:ext cx="325812" cy="325812"/>
          </a:xfrm>
          <a:custGeom>
            <a:avLst/>
            <a:gdLst/>
            <a:ahLst/>
            <a:cxnLst/>
            <a:rect l="l" t="t" r="r" b="b"/>
            <a:pathLst>
              <a:path w="4154" h="4154" extrusionOk="0">
                <a:moveTo>
                  <a:pt x="2077" y="0"/>
                </a:moveTo>
                <a:cubicBezTo>
                  <a:pt x="931" y="0"/>
                  <a:pt x="0" y="931"/>
                  <a:pt x="0" y="2077"/>
                </a:cubicBezTo>
                <a:cubicBezTo>
                  <a:pt x="0" y="3223"/>
                  <a:pt x="931" y="4154"/>
                  <a:pt x="2077" y="4154"/>
                </a:cubicBezTo>
                <a:cubicBezTo>
                  <a:pt x="3223" y="4154"/>
                  <a:pt x="4154" y="3223"/>
                  <a:pt x="4154" y="2077"/>
                </a:cubicBezTo>
                <a:cubicBezTo>
                  <a:pt x="4154" y="931"/>
                  <a:pt x="3223" y="0"/>
                  <a:pt x="2077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40" name="Google Shape;340;p29"/>
          <p:cNvSpPr/>
          <p:nvPr/>
        </p:nvSpPr>
        <p:spPr>
          <a:xfrm>
            <a:off x="11101231" y="3260943"/>
            <a:ext cx="325341" cy="325812"/>
          </a:xfrm>
          <a:custGeom>
            <a:avLst/>
            <a:gdLst/>
            <a:ahLst/>
            <a:cxnLst/>
            <a:rect l="l" t="t" r="r" b="b"/>
            <a:pathLst>
              <a:path w="4148" h="4154" extrusionOk="0">
                <a:moveTo>
                  <a:pt x="2070" y="0"/>
                </a:moveTo>
                <a:cubicBezTo>
                  <a:pt x="925" y="0"/>
                  <a:pt x="0" y="931"/>
                  <a:pt x="0" y="2077"/>
                </a:cubicBezTo>
                <a:cubicBezTo>
                  <a:pt x="0" y="3223"/>
                  <a:pt x="925" y="4154"/>
                  <a:pt x="2070" y="4154"/>
                </a:cubicBezTo>
                <a:cubicBezTo>
                  <a:pt x="3216" y="4154"/>
                  <a:pt x="4147" y="3223"/>
                  <a:pt x="4147" y="2077"/>
                </a:cubicBezTo>
                <a:cubicBezTo>
                  <a:pt x="4147" y="931"/>
                  <a:pt x="3216" y="0"/>
                  <a:pt x="207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41" name="Google Shape;341;p29"/>
          <p:cNvSpPr/>
          <p:nvPr/>
        </p:nvSpPr>
        <p:spPr>
          <a:xfrm>
            <a:off x="9938483" y="2686511"/>
            <a:ext cx="1524352" cy="325655"/>
          </a:xfrm>
          <a:custGeom>
            <a:avLst/>
            <a:gdLst/>
            <a:ahLst/>
            <a:cxnLst/>
            <a:rect l="l" t="t" r="r" b="b"/>
            <a:pathLst>
              <a:path w="19435" h="4152" extrusionOk="0">
                <a:moveTo>
                  <a:pt x="2082" y="1"/>
                </a:moveTo>
                <a:cubicBezTo>
                  <a:pt x="1834" y="1"/>
                  <a:pt x="1583" y="45"/>
                  <a:pt x="1342" y="137"/>
                </a:cubicBezTo>
                <a:cubicBezTo>
                  <a:pt x="534" y="449"/>
                  <a:pt x="0" y="1224"/>
                  <a:pt x="13" y="2090"/>
                </a:cubicBezTo>
                <a:cubicBezTo>
                  <a:pt x="20" y="2956"/>
                  <a:pt x="560" y="3724"/>
                  <a:pt x="1368" y="4023"/>
                </a:cubicBezTo>
                <a:cubicBezTo>
                  <a:pt x="1601" y="4109"/>
                  <a:pt x="1843" y="4151"/>
                  <a:pt x="2082" y="4151"/>
                </a:cubicBezTo>
                <a:cubicBezTo>
                  <a:pt x="2676" y="4151"/>
                  <a:pt x="3256" y="3895"/>
                  <a:pt x="3659" y="3431"/>
                </a:cubicBezTo>
                <a:cubicBezTo>
                  <a:pt x="4200" y="2786"/>
                  <a:pt x="4994" y="2409"/>
                  <a:pt x="5834" y="2402"/>
                </a:cubicBezTo>
                <a:lnTo>
                  <a:pt x="5997" y="2402"/>
                </a:lnTo>
                <a:cubicBezTo>
                  <a:pt x="6726" y="2402"/>
                  <a:pt x="7403" y="2747"/>
                  <a:pt x="7839" y="3327"/>
                </a:cubicBezTo>
                <a:cubicBezTo>
                  <a:pt x="8251" y="3874"/>
                  <a:pt x="8872" y="4151"/>
                  <a:pt x="9494" y="4151"/>
                </a:cubicBezTo>
                <a:cubicBezTo>
                  <a:pt x="10071" y="4151"/>
                  <a:pt x="10649" y="3913"/>
                  <a:pt x="11062" y="3431"/>
                </a:cubicBezTo>
                <a:cubicBezTo>
                  <a:pt x="11602" y="2786"/>
                  <a:pt x="12397" y="2409"/>
                  <a:pt x="13236" y="2402"/>
                </a:cubicBezTo>
                <a:lnTo>
                  <a:pt x="13373" y="2402"/>
                </a:lnTo>
                <a:cubicBezTo>
                  <a:pt x="14115" y="2409"/>
                  <a:pt x="14812" y="2760"/>
                  <a:pt x="15261" y="3353"/>
                </a:cubicBezTo>
                <a:cubicBezTo>
                  <a:pt x="15680" y="3890"/>
                  <a:pt x="16287" y="4150"/>
                  <a:pt x="16892" y="4150"/>
                </a:cubicBezTo>
                <a:cubicBezTo>
                  <a:pt x="17621" y="4150"/>
                  <a:pt x="18347" y="3770"/>
                  <a:pt x="18731" y="3040"/>
                </a:cubicBezTo>
                <a:cubicBezTo>
                  <a:pt x="19435" y="1712"/>
                  <a:pt x="18530" y="97"/>
                  <a:pt x="17026" y="6"/>
                </a:cubicBezTo>
                <a:cubicBezTo>
                  <a:pt x="16980" y="3"/>
                  <a:pt x="16935" y="2"/>
                  <a:pt x="16890" y="2"/>
                </a:cubicBezTo>
                <a:cubicBezTo>
                  <a:pt x="16249" y="2"/>
                  <a:pt x="15638" y="303"/>
                  <a:pt x="15248" y="820"/>
                </a:cubicBezTo>
                <a:cubicBezTo>
                  <a:pt x="14799" y="1406"/>
                  <a:pt x="14102" y="1751"/>
                  <a:pt x="13367" y="1751"/>
                </a:cubicBezTo>
                <a:lnTo>
                  <a:pt x="13236" y="1751"/>
                </a:lnTo>
                <a:cubicBezTo>
                  <a:pt x="12397" y="1738"/>
                  <a:pt x="11602" y="1367"/>
                  <a:pt x="11062" y="722"/>
                </a:cubicBezTo>
                <a:cubicBezTo>
                  <a:pt x="10649" y="240"/>
                  <a:pt x="10071" y="2"/>
                  <a:pt x="9494" y="2"/>
                </a:cubicBezTo>
                <a:cubicBezTo>
                  <a:pt x="8872" y="2"/>
                  <a:pt x="8251" y="279"/>
                  <a:pt x="7839" y="827"/>
                </a:cubicBezTo>
                <a:cubicBezTo>
                  <a:pt x="7403" y="1406"/>
                  <a:pt x="6726" y="1745"/>
                  <a:pt x="5997" y="1751"/>
                </a:cubicBezTo>
                <a:lnTo>
                  <a:pt x="5906" y="1751"/>
                </a:lnTo>
                <a:cubicBezTo>
                  <a:pt x="5033" y="1738"/>
                  <a:pt x="4206" y="1354"/>
                  <a:pt x="3640" y="696"/>
                </a:cubicBezTo>
                <a:cubicBezTo>
                  <a:pt x="3234" y="245"/>
                  <a:pt x="2664" y="1"/>
                  <a:pt x="2082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cxnSp>
        <p:nvCxnSpPr>
          <p:cNvPr id="342" name="Google Shape;342;p29"/>
          <p:cNvCxnSpPr/>
          <p:nvPr/>
        </p:nvCxnSpPr>
        <p:spPr>
          <a:xfrm rot="10800000">
            <a:off x="989400" y="6024867"/>
            <a:ext cx="92660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5496070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4">
  <p:cSld name="Title and text 4">
    <p:spTree>
      <p:nvGrpSpPr>
        <p:cNvPr id="1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p30"/>
          <p:cNvSpPr txBox="1">
            <a:spLocks noGrp="1"/>
          </p:cNvSpPr>
          <p:nvPr>
            <p:ph type="sldNum" idx="12"/>
          </p:nvPr>
        </p:nvSpPr>
        <p:spPr>
          <a:xfrm>
            <a:off x="10670667" y="5893867"/>
            <a:ext cx="532000" cy="26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3F381898-3577-4B93-8623-EE267EEE8381}" type="slidenum">
              <a:rPr lang="en-US" smtClean="0"/>
              <a:t>‹#›</a:t>
            </a:fld>
            <a:endParaRPr lang="en-US"/>
          </a:p>
        </p:txBody>
      </p:sp>
      <p:sp>
        <p:nvSpPr>
          <p:cNvPr id="345" name="Google Shape;345;p30"/>
          <p:cNvSpPr txBox="1">
            <a:spLocks noGrp="1"/>
          </p:cNvSpPr>
          <p:nvPr>
            <p:ph type="body" idx="1"/>
          </p:nvPr>
        </p:nvSpPr>
        <p:spPr>
          <a:xfrm>
            <a:off x="2688400" y="2157467"/>
            <a:ext cx="6815200" cy="399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1pPr>
            <a:lvl2pPr marL="1219170" lvl="1" indent="-44025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ontserrat"/>
              <a:buChar char="○"/>
              <a:defRPr sz="1600">
                <a:solidFill>
                  <a:schemeClr val="dk1"/>
                </a:solidFill>
              </a:defRPr>
            </a:lvl2pPr>
            <a:lvl3pPr marL="1828754" lvl="2" indent="-44025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ontserrat"/>
              <a:buChar char="■"/>
              <a:defRPr>
                <a:solidFill>
                  <a:schemeClr val="dk1"/>
                </a:solidFill>
              </a:defRPr>
            </a:lvl3pPr>
            <a:lvl4pPr marL="2438339" lvl="3" indent="-44025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ontserrat"/>
              <a:buChar char="●"/>
              <a:defRPr>
                <a:solidFill>
                  <a:schemeClr val="dk1"/>
                </a:solidFill>
              </a:defRPr>
            </a:lvl4pPr>
            <a:lvl5pPr marL="3047924" lvl="4" indent="-44025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ontserrat"/>
              <a:buChar char="○"/>
              <a:defRPr>
                <a:solidFill>
                  <a:schemeClr val="dk1"/>
                </a:solidFill>
              </a:defRPr>
            </a:lvl5pPr>
            <a:lvl6pPr marL="3657509" lvl="5" indent="-44025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ontserrat"/>
              <a:buChar char="■"/>
              <a:defRPr>
                <a:solidFill>
                  <a:schemeClr val="dk1"/>
                </a:solidFill>
              </a:defRPr>
            </a:lvl6pPr>
            <a:lvl7pPr marL="4267093" lvl="6" indent="-44025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ontserrat"/>
              <a:buChar char="●"/>
              <a:defRPr>
                <a:solidFill>
                  <a:schemeClr val="dk1"/>
                </a:solidFill>
              </a:defRPr>
            </a:lvl7pPr>
            <a:lvl8pPr marL="4876678" lvl="7" indent="-44025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ontserrat"/>
              <a:buChar char="○"/>
              <a:defRPr>
                <a:solidFill>
                  <a:schemeClr val="dk1"/>
                </a:solidFill>
              </a:defRPr>
            </a:lvl8pPr>
            <a:lvl9pPr marL="5486263" lvl="8" indent="-44025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ontserrat"/>
              <a:buChar char="■"/>
              <a:defRPr>
                <a:solidFill>
                  <a:schemeClr val="dk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6" name="Google Shape;346;p30"/>
          <p:cNvSpPr txBox="1">
            <a:spLocks noGrp="1"/>
          </p:cNvSpPr>
          <p:nvPr>
            <p:ph type="subTitle" idx="2"/>
          </p:nvPr>
        </p:nvSpPr>
        <p:spPr>
          <a:xfrm>
            <a:off x="2688400" y="1497767"/>
            <a:ext cx="6815200" cy="76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667" b="1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667" b="1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667" b="1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667" b="1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667" b="1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667" b="1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667" b="1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667" b="1">
                <a:solidFill>
                  <a:schemeClr val="dk1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347" name="Google Shape;347;p30"/>
          <p:cNvSpPr txBox="1">
            <a:spLocks noGrp="1"/>
          </p:cNvSpPr>
          <p:nvPr>
            <p:ph type="title"/>
          </p:nvPr>
        </p:nvSpPr>
        <p:spPr>
          <a:xfrm>
            <a:off x="2688500" y="702167"/>
            <a:ext cx="6815200" cy="51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48" name="Google Shape;348;p30"/>
          <p:cNvSpPr/>
          <p:nvPr/>
        </p:nvSpPr>
        <p:spPr>
          <a:xfrm flipH="1">
            <a:off x="10674320" y="1128967"/>
            <a:ext cx="325891" cy="325891"/>
          </a:xfrm>
          <a:custGeom>
            <a:avLst/>
            <a:gdLst/>
            <a:ahLst/>
            <a:cxnLst/>
            <a:rect l="l" t="t" r="r" b="b"/>
            <a:pathLst>
              <a:path w="4155" h="4155" extrusionOk="0">
                <a:moveTo>
                  <a:pt x="2078" y="0"/>
                </a:moveTo>
                <a:cubicBezTo>
                  <a:pt x="932" y="0"/>
                  <a:pt x="1" y="931"/>
                  <a:pt x="1" y="2077"/>
                </a:cubicBezTo>
                <a:cubicBezTo>
                  <a:pt x="1" y="3223"/>
                  <a:pt x="932" y="4154"/>
                  <a:pt x="2078" y="4154"/>
                </a:cubicBezTo>
                <a:cubicBezTo>
                  <a:pt x="3223" y="4154"/>
                  <a:pt x="4154" y="3223"/>
                  <a:pt x="4154" y="2077"/>
                </a:cubicBezTo>
                <a:cubicBezTo>
                  <a:pt x="4154" y="931"/>
                  <a:pt x="3223" y="0"/>
                  <a:pt x="2078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49" name="Google Shape;349;p30"/>
          <p:cNvSpPr/>
          <p:nvPr/>
        </p:nvSpPr>
        <p:spPr>
          <a:xfrm flipH="1">
            <a:off x="10639560" y="1128967"/>
            <a:ext cx="956024" cy="900180"/>
          </a:xfrm>
          <a:custGeom>
            <a:avLst/>
            <a:gdLst/>
            <a:ahLst/>
            <a:cxnLst/>
            <a:rect l="l" t="t" r="r" b="b"/>
            <a:pathLst>
              <a:path w="12189" h="11477" extrusionOk="0">
                <a:moveTo>
                  <a:pt x="2333" y="0"/>
                </a:moveTo>
                <a:cubicBezTo>
                  <a:pt x="1473" y="0"/>
                  <a:pt x="700" y="544"/>
                  <a:pt x="397" y="1355"/>
                </a:cubicBezTo>
                <a:cubicBezTo>
                  <a:pt x="98" y="2181"/>
                  <a:pt x="345" y="3106"/>
                  <a:pt x="1016" y="3666"/>
                </a:cubicBezTo>
                <a:cubicBezTo>
                  <a:pt x="1648" y="4187"/>
                  <a:pt x="2019" y="4968"/>
                  <a:pt x="2019" y="5788"/>
                </a:cubicBezTo>
                <a:lnTo>
                  <a:pt x="2019" y="5821"/>
                </a:lnTo>
                <a:cubicBezTo>
                  <a:pt x="2012" y="6583"/>
                  <a:pt x="1654" y="7305"/>
                  <a:pt x="1049" y="7781"/>
                </a:cubicBezTo>
                <a:cubicBezTo>
                  <a:pt x="85" y="8549"/>
                  <a:pt x="0" y="9994"/>
                  <a:pt x="879" y="10867"/>
                </a:cubicBezTo>
                <a:cubicBezTo>
                  <a:pt x="1285" y="11276"/>
                  <a:pt x="1814" y="11476"/>
                  <a:pt x="2342" y="11476"/>
                </a:cubicBezTo>
                <a:cubicBezTo>
                  <a:pt x="2948" y="11476"/>
                  <a:pt x="3551" y="11212"/>
                  <a:pt x="3965" y="10697"/>
                </a:cubicBezTo>
                <a:cubicBezTo>
                  <a:pt x="4434" y="10092"/>
                  <a:pt x="5157" y="9734"/>
                  <a:pt x="5925" y="9727"/>
                </a:cubicBezTo>
                <a:cubicBezTo>
                  <a:pt x="6765" y="9734"/>
                  <a:pt x="7559" y="10111"/>
                  <a:pt x="8093" y="10749"/>
                </a:cubicBezTo>
                <a:cubicBezTo>
                  <a:pt x="8514" y="11239"/>
                  <a:pt x="9093" y="11473"/>
                  <a:pt x="9667" y="11473"/>
                </a:cubicBezTo>
                <a:cubicBezTo>
                  <a:pt x="10415" y="11473"/>
                  <a:pt x="11155" y="11075"/>
                  <a:pt x="11531" y="10320"/>
                </a:cubicBezTo>
                <a:cubicBezTo>
                  <a:pt x="12188" y="8992"/>
                  <a:pt x="11277" y="7416"/>
                  <a:pt x="9799" y="7325"/>
                </a:cubicBezTo>
                <a:lnTo>
                  <a:pt x="9792" y="7331"/>
                </a:lnTo>
                <a:cubicBezTo>
                  <a:pt x="9745" y="7328"/>
                  <a:pt x="9698" y="7327"/>
                  <a:pt x="9652" y="7327"/>
                </a:cubicBezTo>
                <a:cubicBezTo>
                  <a:pt x="9039" y="7327"/>
                  <a:pt x="8460" y="7602"/>
                  <a:pt x="8067" y="8080"/>
                </a:cubicBezTo>
                <a:cubicBezTo>
                  <a:pt x="7533" y="8712"/>
                  <a:pt x="6752" y="9076"/>
                  <a:pt x="5925" y="9076"/>
                </a:cubicBezTo>
                <a:cubicBezTo>
                  <a:pt x="5163" y="9070"/>
                  <a:pt x="4441" y="8718"/>
                  <a:pt x="3972" y="8113"/>
                </a:cubicBezTo>
                <a:cubicBezTo>
                  <a:pt x="3874" y="7995"/>
                  <a:pt x="3770" y="7885"/>
                  <a:pt x="3653" y="7787"/>
                </a:cubicBezTo>
                <a:cubicBezTo>
                  <a:pt x="3041" y="7305"/>
                  <a:pt x="2676" y="6570"/>
                  <a:pt x="2670" y="5788"/>
                </a:cubicBezTo>
                <a:cubicBezTo>
                  <a:pt x="2663" y="4981"/>
                  <a:pt x="3021" y="4206"/>
                  <a:pt x="3646" y="3692"/>
                </a:cubicBezTo>
                <a:cubicBezTo>
                  <a:pt x="4330" y="3145"/>
                  <a:pt x="4597" y="2227"/>
                  <a:pt x="4304" y="1394"/>
                </a:cubicBezTo>
                <a:cubicBezTo>
                  <a:pt x="4017" y="567"/>
                  <a:pt x="3243" y="7"/>
                  <a:pt x="2364" y="0"/>
                </a:cubicBezTo>
                <a:cubicBezTo>
                  <a:pt x="2353" y="0"/>
                  <a:pt x="2343" y="0"/>
                  <a:pt x="2333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50" name="Google Shape;350;p30"/>
          <p:cNvSpPr/>
          <p:nvPr/>
        </p:nvSpPr>
        <p:spPr>
          <a:xfrm flipH="1">
            <a:off x="10666150" y="2277910"/>
            <a:ext cx="940180" cy="900101"/>
          </a:xfrm>
          <a:custGeom>
            <a:avLst/>
            <a:gdLst/>
            <a:ahLst/>
            <a:cxnLst/>
            <a:rect l="l" t="t" r="r" b="b"/>
            <a:pathLst>
              <a:path w="11987" h="11476" extrusionOk="0">
                <a:moveTo>
                  <a:pt x="2479" y="0"/>
                </a:moveTo>
                <a:cubicBezTo>
                  <a:pt x="1580" y="0"/>
                  <a:pt x="787" y="578"/>
                  <a:pt x="508" y="1433"/>
                </a:cubicBezTo>
                <a:cubicBezTo>
                  <a:pt x="228" y="2285"/>
                  <a:pt x="534" y="3229"/>
                  <a:pt x="1264" y="3757"/>
                </a:cubicBezTo>
                <a:cubicBezTo>
                  <a:pt x="1791" y="4128"/>
                  <a:pt x="2104" y="4727"/>
                  <a:pt x="2117" y="5365"/>
                </a:cubicBezTo>
                <a:lnTo>
                  <a:pt x="2117" y="6055"/>
                </a:lnTo>
                <a:cubicBezTo>
                  <a:pt x="2104" y="6719"/>
                  <a:pt x="1785" y="7344"/>
                  <a:pt x="1244" y="7735"/>
                </a:cubicBezTo>
                <a:cubicBezTo>
                  <a:pt x="1" y="8653"/>
                  <a:pt x="170" y="10554"/>
                  <a:pt x="1544" y="11251"/>
                </a:cubicBezTo>
                <a:cubicBezTo>
                  <a:pt x="1850" y="11405"/>
                  <a:pt x="2168" y="11476"/>
                  <a:pt x="2478" y="11476"/>
                </a:cubicBezTo>
                <a:cubicBezTo>
                  <a:pt x="3566" y="11476"/>
                  <a:pt x="4553" y="10602"/>
                  <a:pt x="4558" y="9402"/>
                </a:cubicBezTo>
                <a:lnTo>
                  <a:pt x="4558" y="9388"/>
                </a:lnTo>
                <a:cubicBezTo>
                  <a:pt x="4538" y="8386"/>
                  <a:pt x="4923" y="7429"/>
                  <a:pt x="5626" y="6713"/>
                </a:cubicBezTo>
                <a:lnTo>
                  <a:pt x="6824" y="5515"/>
                </a:lnTo>
                <a:cubicBezTo>
                  <a:pt x="7657" y="4694"/>
                  <a:pt x="8757" y="4206"/>
                  <a:pt x="9929" y="4154"/>
                </a:cubicBezTo>
                <a:lnTo>
                  <a:pt x="9955" y="4154"/>
                </a:lnTo>
                <a:cubicBezTo>
                  <a:pt x="11114" y="4082"/>
                  <a:pt x="11987" y="3073"/>
                  <a:pt x="11902" y="1921"/>
                </a:cubicBezTo>
                <a:cubicBezTo>
                  <a:pt x="11816" y="829"/>
                  <a:pt x="10905" y="4"/>
                  <a:pt x="9836" y="4"/>
                </a:cubicBezTo>
                <a:cubicBezTo>
                  <a:pt x="9770" y="4"/>
                  <a:pt x="9703" y="7"/>
                  <a:pt x="9636" y="13"/>
                </a:cubicBezTo>
                <a:lnTo>
                  <a:pt x="9636" y="7"/>
                </a:lnTo>
                <a:cubicBezTo>
                  <a:pt x="8640" y="91"/>
                  <a:pt x="7846" y="866"/>
                  <a:pt x="7742" y="1856"/>
                </a:cubicBezTo>
                <a:cubicBezTo>
                  <a:pt x="7742" y="1888"/>
                  <a:pt x="7735" y="1921"/>
                  <a:pt x="7735" y="1953"/>
                </a:cubicBezTo>
                <a:cubicBezTo>
                  <a:pt x="7670" y="3119"/>
                  <a:pt x="7188" y="4226"/>
                  <a:pt x="6368" y="5052"/>
                </a:cubicBezTo>
                <a:lnTo>
                  <a:pt x="4239" y="7175"/>
                </a:lnTo>
                <a:cubicBezTo>
                  <a:pt x="4091" y="7323"/>
                  <a:pt x="3900" y="7395"/>
                  <a:pt x="3712" y="7395"/>
                </a:cubicBezTo>
                <a:cubicBezTo>
                  <a:pt x="3461" y="7395"/>
                  <a:pt x="3215" y="7269"/>
                  <a:pt x="3074" y="7032"/>
                </a:cubicBezTo>
                <a:cubicBezTo>
                  <a:pt x="2872" y="6687"/>
                  <a:pt x="2761" y="6296"/>
                  <a:pt x="2768" y="5899"/>
                </a:cubicBezTo>
                <a:lnTo>
                  <a:pt x="2768" y="5456"/>
                </a:lnTo>
                <a:cubicBezTo>
                  <a:pt x="2774" y="4786"/>
                  <a:pt x="3113" y="4154"/>
                  <a:pt x="3666" y="3776"/>
                </a:cubicBezTo>
                <a:cubicBezTo>
                  <a:pt x="4408" y="3262"/>
                  <a:pt x="4727" y="2325"/>
                  <a:pt x="4460" y="1459"/>
                </a:cubicBezTo>
                <a:cubicBezTo>
                  <a:pt x="4193" y="599"/>
                  <a:pt x="3399" y="7"/>
                  <a:pt x="2494" y="0"/>
                </a:cubicBezTo>
                <a:cubicBezTo>
                  <a:pt x="2489" y="0"/>
                  <a:pt x="2484" y="0"/>
                  <a:pt x="2479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51" name="Google Shape;351;p30"/>
          <p:cNvSpPr/>
          <p:nvPr/>
        </p:nvSpPr>
        <p:spPr>
          <a:xfrm>
            <a:off x="635231" y="4887306"/>
            <a:ext cx="325812" cy="325812"/>
          </a:xfrm>
          <a:custGeom>
            <a:avLst/>
            <a:gdLst/>
            <a:ahLst/>
            <a:cxnLst/>
            <a:rect l="l" t="t" r="r" b="b"/>
            <a:pathLst>
              <a:path w="4154" h="4154" extrusionOk="0">
                <a:moveTo>
                  <a:pt x="2077" y="0"/>
                </a:moveTo>
                <a:cubicBezTo>
                  <a:pt x="931" y="0"/>
                  <a:pt x="0" y="931"/>
                  <a:pt x="0" y="2077"/>
                </a:cubicBezTo>
                <a:cubicBezTo>
                  <a:pt x="0" y="3223"/>
                  <a:pt x="931" y="4154"/>
                  <a:pt x="2077" y="4154"/>
                </a:cubicBezTo>
                <a:cubicBezTo>
                  <a:pt x="3223" y="4154"/>
                  <a:pt x="4154" y="3223"/>
                  <a:pt x="4154" y="2077"/>
                </a:cubicBezTo>
                <a:cubicBezTo>
                  <a:pt x="4154" y="931"/>
                  <a:pt x="3223" y="0"/>
                  <a:pt x="2077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52" name="Google Shape;352;p30"/>
          <p:cNvSpPr/>
          <p:nvPr/>
        </p:nvSpPr>
        <p:spPr>
          <a:xfrm>
            <a:off x="1216331" y="5461737"/>
            <a:ext cx="325341" cy="325891"/>
          </a:xfrm>
          <a:custGeom>
            <a:avLst/>
            <a:gdLst/>
            <a:ahLst/>
            <a:cxnLst/>
            <a:rect l="l" t="t" r="r" b="b"/>
            <a:pathLst>
              <a:path w="4148" h="4155" extrusionOk="0">
                <a:moveTo>
                  <a:pt x="2070" y="0"/>
                </a:moveTo>
                <a:cubicBezTo>
                  <a:pt x="925" y="0"/>
                  <a:pt x="0" y="931"/>
                  <a:pt x="0" y="2077"/>
                </a:cubicBezTo>
                <a:cubicBezTo>
                  <a:pt x="0" y="3223"/>
                  <a:pt x="925" y="4154"/>
                  <a:pt x="2070" y="4154"/>
                </a:cubicBezTo>
                <a:cubicBezTo>
                  <a:pt x="3216" y="4154"/>
                  <a:pt x="4147" y="3223"/>
                  <a:pt x="4147" y="2077"/>
                </a:cubicBezTo>
                <a:cubicBezTo>
                  <a:pt x="4147" y="931"/>
                  <a:pt x="3216" y="0"/>
                  <a:pt x="207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53" name="Google Shape;353;p30"/>
          <p:cNvSpPr/>
          <p:nvPr/>
        </p:nvSpPr>
        <p:spPr>
          <a:xfrm>
            <a:off x="585663" y="4887149"/>
            <a:ext cx="964181" cy="900415"/>
          </a:xfrm>
          <a:custGeom>
            <a:avLst/>
            <a:gdLst/>
            <a:ahLst/>
            <a:cxnLst/>
            <a:rect l="l" t="t" r="r" b="b"/>
            <a:pathLst>
              <a:path w="12293" h="11480" extrusionOk="0">
                <a:moveTo>
                  <a:pt x="10128" y="1"/>
                </a:moveTo>
                <a:cubicBezTo>
                  <a:pt x="10068" y="1"/>
                  <a:pt x="10009" y="3"/>
                  <a:pt x="9949" y="9"/>
                </a:cubicBezTo>
                <a:cubicBezTo>
                  <a:pt x="8933" y="93"/>
                  <a:pt x="8132" y="894"/>
                  <a:pt x="8048" y="1903"/>
                </a:cubicBezTo>
                <a:lnTo>
                  <a:pt x="8048" y="1929"/>
                </a:lnTo>
                <a:cubicBezTo>
                  <a:pt x="7969" y="3088"/>
                  <a:pt x="7488" y="4182"/>
                  <a:pt x="6680" y="5015"/>
                </a:cubicBezTo>
                <a:lnTo>
                  <a:pt x="5997" y="5718"/>
                </a:lnTo>
                <a:cubicBezTo>
                  <a:pt x="5066" y="6656"/>
                  <a:pt x="3835" y="7229"/>
                  <a:pt x="2527" y="7333"/>
                </a:cubicBezTo>
                <a:lnTo>
                  <a:pt x="2494" y="7333"/>
                </a:lnTo>
                <a:cubicBezTo>
                  <a:pt x="743" y="7515"/>
                  <a:pt x="0" y="9664"/>
                  <a:pt x="1264" y="10894"/>
                </a:cubicBezTo>
                <a:cubicBezTo>
                  <a:pt x="1682" y="11297"/>
                  <a:pt x="2193" y="11480"/>
                  <a:pt x="2694" y="11480"/>
                </a:cubicBezTo>
                <a:cubicBezTo>
                  <a:pt x="3715" y="11480"/>
                  <a:pt x="4696" y="10725"/>
                  <a:pt x="4779" y="9547"/>
                </a:cubicBezTo>
                <a:lnTo>
                  <a:pt x="4779" y="9514"/>
                </a:lnTo>
                <a:cubicBezTo>
                  <a:pt x="4838" y="8342"/>
                  <a:pt x="5320" y="7229"/>
                  <a:pt x="6140" y="6382"/>
                </a:cubicBezTo>
                <a:lnTo>
                  <a:pt x="6745" y="5757"/>
                </a:lnTo>
                <a:cubicBezTo>
                  <a:pt x="7689" y="4807"/>
                  <a:pt x="8940" y="4234"/>
                  <a:pt x="10274" y="4143"/>
                </a:cubicBezTo>
                <a:lnTo>
                  <a:pt x="10300" y="4143"/>
                </a:lnTo>
                <a:cubicBezTo>
                  <a:pt x="11446" y="4045"/>
                  <a:pt x="12292" y="3042"/>
                  <a:pt x="12195" y="1897"/>
                </a:cubicBezTo>
                <a:cubicBezTo>
                  <a:pt x="12102" y="817"/>
                  <a:pt x="11192" y="1"/>
                  <a:pt x="10128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54" name="Google Shape;354;p30"/>
          <p:cNvSpPr/>
          <p:nvPr/>
        </p:nvSpPr>
        <p:spPr>
          <a:xfrm>
            <a:off x="635231" y="4312795"/>
            <a:ext cx="325812" cy="325891"/>
          </a:xfrm>
          <a:custGeom>
            <a:avLst/>
            <a:gdLst/>
            <a:ahLst/>
            <a:cxnLst/>
            <a:rect l="l" t="t" r="r" b="b"/>
            <a:pathLst>
              <a:path w="4154" h="4155" extrusionOk="0">
                <a:moveTo>
                  <a:pt x="2077" y="1"/>
                </a:moveTo>
                <a:cubicBezTo>
                  <a:pt x="931" y="1"/>
                  <a:pt x="0" y="932"/>
                  <a:pt x="0" y="2078"/>
                </a:cubicBezTo>
                <a:cubicBezTo>
                  <a:pt x="0" y="3223"/>
                  <a:pt x="931" y="4154"/>
                  <a:pt x="2077" y="4154"/>
                </a:cubicBezTo>
                <a:cubicBezTo>
                  <a:pt x="3223" y="4154"/>
                  <a:pt x="4154" y="3223"/>
                  <a:pt x="4154" y="2078"/>
                </a:cubicBezTo>
                <a:cubicBezTo>
                  <a:pt x="4154" y="932"/>
                  <a:pt x="3223" y="1"/>
                  <a:pt x="2077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cxnSp>
        <p:nvCxnSpPr>
          <p:cNvPr id="355" name="Google Shape;355;p30"/>
          <p:cNvCxnSpPr/>
          <p:nvPr/>
        </p:nvCxnSpPr>
        <p:spPr>
          <a:xfrm rot="10800000">
            <a:off x="989400" y="6024867"/>
            <a:ext cx="92660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12355335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spTree>
      <p:nvGrpSpPr>
        <p:cNvPr id="1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Google Shape;383;p32"/>
          <p:cNvSpPr/>
          <p:nvPr/>
        </p:nvSpPr>
        <p:spPr>
          <a:xfrm flipH="1">
            <a:off x="10674320" y="1128967"/>
            <a:ext cx="325891" cy="325891"/>
          </a:xfrm>
          <a:custGeom>
            <a:avLst/>
            <a:gdLst/>
            <a:ahLst/>
            <a:cxnLst/>
            <a:rect l="l" t="t" r="r" b="b"/>
            <a:pathLst>
              <a:path w="4155" h="4155" extrusionOk="0">
                <a:moveTo>
                  <a:pt x="2078" y="0"/>
                </a:moveTo>
                <a:cubicBezTo>
                  <a:pt x="932" y="0"/>
                  <a:pt x="1" y="931"/>
                  <a:pt x="1" y="2077"/>
                </a:cubicBezTo>
                <a:cubicBezTo>
                  <a:pt x="1" y="3223"/>
                  <a:pt x="932" y="4154"/>
                  <a:pt x="2078" y="4154"/>
                </a:cubicBezTo>
                <a:cubicBezTo>
                  <a:pt x="3223" y="4154"/>
                  <a:pt x="4154" y="3223"/>
                  <a:pt x="4154" y="2077"/>
                </a:cubicBezTo>
                <a:cubicBezTo>
                  <a:pt x="4154" y="931"/>
                  <a:pt x="3223" y="0"/>
                  <a:pt x="2078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84" name="Google Shape;384;p32"/>
          <p:cNvSpPr/>
          <p:nvPr/>
        </p:nvSpPr>
        <p:spPr>
          <a:xfrm flipH="1">
            <a:off x="10639560" y="1128967"/>
            <a:ext cx="956024" cy="900180"/>
          </a:xfrm>
          <a:custGeom>
            <a:avLst/>
            <a:gdLst/>
            <a:ahLst/>
            <a:cxnLst/>
            <a:rect l="l" t="t" r="r" b="b"/>
            <a:pathLst>
              <a:path w="12189" h="11477" extrusionOk="0">
                <a:moveTo>
                  <a:pt x="2333" y="0"/>
                </a:moveTo>
                <a:cubicBezTo>
                  <a:pt x="1473" y="0"/>
                  <a:pt x="700" y="544"/>
                  <a:pt x="397" y="1355"/>
                </a:cubicBezTo>
                <a:cubicBezTo>
                  <a:pt x="98" y="2181"/>
                  <a:pt x="345" y="3106"/>
                  <a:pt x="1016" y="3666"/>
                </a:cubicBezTo>
                <a:cubicBezTo>
                  <a:pt x="1648" y="4187"/>
                  <a:pt x="2019" y="4968"/>
                  <a:pt x="2019" y="5788"/>
                </a:cubicBezTo>
                <a:lnTo>
                  <a:pt x="2019" y="5821"/>
                </a:lnTo>
                <a:cubicBezTo>
                  <a:pt x="2012" y="6583"/>
                  <a:pt x="1654" y="7305"/>
                  <a:pt x="1049" y="7781"/>
                </a:cubicBezTo>
                <a:cubicBezTo>
                  <a:pt x="85" y="8549"/>
                  <a:pt x="0" y="9994"/>
                  <a:pt x="879" y="10867"/>
                </a:cubicBezTo>
                <a:cubicBezTo>
                  <a:pt x="1285" y="11276"/>
                  <a:pt x="1814" y="11476"/>
                  <a:pt x="2342" y="11476"/>
                </a:cubicBezTo>
                <a:cubicBezTo>
                  <a:pt x="2948" y="11476"/>
                  <a:pt x="3551" y="11212"/>
                  <a:pt x="3965" y="10697"/>
                </a:cubicBezTo>
                <a:cubicBezTo>
                  <a:pt x="4434" y="10092"/>
                  <a:pt x="5157" y="9734"/>
                  <a:pt x="5925" y="9727"/>
                </a:cubicBezTo>
                <a:cubicBezTo>
                  <a:pt x="6765" y="9734"/>
                  <a:pt x="7559" y="10111"/>
                  <a:pt x="8093" y="10749"/>
                </a:cubicBezTo>
                <a:cubicBezTo>
                  <a:pt x="8514" y="11239"/>
                  <a:pt x="9093" y="11473"/>
                  <a:pt x="9667" y="11473"/>
                </a:cubicBezTo>
                <a:cubicBezTo>
                  <a:pt x="10415" y="11473"/>
                  <a:pt x="11155" y="11075"/>
                  <a:pt x="11531" y="10320"/>
                </a:cubicBezTo>
                <a:cubicBezTo>
                  <a:pt x="12188" y="8992"/>
                  <a:pt x="11277" y="7416"/>
                  <a:pt x="9799" y="7325"/>
                </a:cubicBezTo>
                <a:lnTo>
                  <a:pt x="9792" y="7331"/>
                </a:lnTo>
                <a:cubicBezTo>
                  <a:pt x="9745" y="7328"/>
                  <a:pt x="9698" y="7327"/>
                  <a:pt x="9652" y="7327"/>
                </a:cubicBezTo>
                <a:cubicBezTo>
                  <a:pt x="9039" y="7327"/>
                  <a:pt x="8460" y="7602"/>
                  <a:pt x="8067" y="8080"/>
                </a:cubicBezTo>
                <a:cubicBezTo>
                  <a:pt x="7533" y="8712"/>
                  <a:pt x="6752" y="9076"/>
                  <a:pt x="5925" y="9076"/>
                </a:cubicBezTo>
                <a:cubicBezTo>
                  <a:pt x="5163" y="9070"/>
                  <a:pt x="4441" y="8718"/>
                  <a:pt x="3972" y="8113"/>
                </a:cubicBezTo>
                <a:cubicBezTo>
                  <a:pt x="3874" y="7995"/>
                  <a:pt x="3770" y="7885"/>
                  <a:pt x="3653" y="7787"/>
                </a:cubicBezTo>
                <a:cubicBezTo>
                  <a:pt x="3041" y="7305"/>
                  <a:pt x="2676" y="6570"/>
                  <a:pt x="2670" y="5788"/>
                </a:cubicBezTo>
                <a:cubicBezTo>
                  <a:pt x="2663" y="4981"/>
                  <a:pt x="3021" y="4206"/>
                  <a:pt x="3646" y="3692"/>
                </a:cubicBezTo>
                <a:cubicBezTo>
                  <a:pt x="4330" y="3145"/>
                  <a:pt x="4597" y="2227"/>
                  <a:pt x="4304" y="1394"/>
                </a:cubicBezTo>
                <a:cubicBezTo>
                  <a:pt x="4017" y="567"/>
                  <a:pt x="3243" y="7"/>
                  <a:pt x="2364" y="0"/>
                </a:cubicBezTo>
                <a:cubicBezTo>
                  <a:pt x="2353" y="0"/>
                  <a:pt x="2343" y="0"/>
                  <a:pt x="2333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85" name="Google Shape;385;p32"/>
          <p:cNvSpPr/>
          <p:nvPr/>
        </p:nvSpPr>
        <p:spPr>
          <a:xfrm flipH="1">
            <a:off x="10666150" y="2277910"/>
            <a:ext cx="940180" cy="900101"/>
          </a:xfrm>
          <a:custGeom>
            <a:avLst/>
            <a:gdLst/>
            <a:ahLst/>
            <a:cxnLst/>
            <a:rect l="l" t="t" r="r" b="b"/>
            <a:pathLst>
              <a:path w="11987" h="11476" extrusionOk="0">
                <a:moveTo>
                  <a:pt x="2479" y="0"/>
                </a:moveTo>
                <a:cubicBezTo>
                  <a:pt x="1580" y="0"/>
                  <a:pt x="787" y="578"/>
                  <a:pt x="508" y="1433"/>
                </a:cubicBezTo>
                <a:cubicBezTo>
                  <a:pt x="228" y="2285"/>
                  <a:pt x="534" y="3229"/>
                  <a:pt x="1264" y="3757"/>
                </a:cubicBezTo>
                <a:cubicBezTo>
                  <a:pt x="1791" y="4128"/>
                  <a:pt x="2104" y="4727"/>
                  <a:pt x="2117" y="5365"/>
                </a:cubicBezTo>
                <a:lnTo>
                  <a:pt x="2117" y="6055"/>
                </a:lnTo>
                <a:cubicBezTo>
                  <a:pt x="2104" y="6719"/>
                  <a:pt x="1785" y="7344"/>
                  <a:pt x="1244" y="7735"/>
                </a:cubicBezTo>
                <a:cubicBezTo>
                  <a:pt x="1" y="8653"/>
                  <a:pt x="170" y="10554"/>
                  <a:pt x="1544" y="11251"/>
                </a:cubicBezTo>
                <a:cubicBezTo>
                  <a:pt x="1850" y="11405"/>
                  <a:pt x="2168" y="11476"/>
                  <a:pt x="2478" y="11476"/>
                </a:cubicBezTo>
                <a:cubicBezTo>
                  <a:pt x="3566" y="11476"/>
                  <a:pt x="4553" y="10602"/>
                  <a:pt x="4558" y="9402"/>
                </a:cubicBezTo>
                <a:lnTo>
                  <a:pt x="4558" y="9388"/>
                </a:lnTo>
                <a:cubicBezTo>
                  <a:pt x="4538" y="8386"/>
                  <a:pt x="4923" y="7429"/>
                  <a:pt x="5626" y="6713"/>
                </a:cubicBezTo>
                <a:lnTo>
                  <a:pt x="6824" y="5515"/>
                </a:lnTo>
                <a:cubicBezTo>
                  <a:pt x="7657" y="4694"/>
                  <a:pt x="8757" y="4206"/>
                  <a:pt x="9929" y="4154"/>
                </a:cubicBezTo>
                <a:lnTo>
                  <a:pt x="9955" y="4154"/>
                </a:lnTo>
                <a:cubicBezTo>
                  <a:pt x="11114" y="4082"/>
                  <a:pt x="11987" y="3073"/>
                  <a:pt x="11902" y="1921"/>
                </a:cubicBezTo>
                <a:cubicBezTo>
                  <a:pt x="11816" y="829"/>
                  <a:pt x="10905" y="4"/>
                  <a:pt x="9836" y="4"/>
                </a:cubicBezTo>
                <a:cubicBezTo>
                  <a:pt x="9770" y="4"/>
                  <a:pt x="9703" y="7"/>
                  <a:pt x="9636" y="13"/>
                </a:cubicBezTo>
                <a:lnTo>
                  <a:pt x="9636" y="7"/>
                </a:lnTo>
                <a:cubicBezTo>
                  <a:pt x="8640" y="91"/>
                  <a:pt x="7846" y="866"/>
                  <a:pt x="7742" y="1856"/>
                </a:cubicBezTo>
                <a:cubicBezTo>
                  <a:pt x="7742" y="1888"/>
                  <a:pt x="7735" y="1921"/>
                  <a:pt x="7735" y="1953"/>
                </a:cubicBezTo>
                <a:cubicBezTo>
                  <a:pt x="7670" y="3119"/>
                  <a:pt x="7188" y="4226"/>
                  <a:pt x="6368" y="5052"/>
                </a:cubicBezTo>
                <a:lnTo>
                  <a:pt x="4239" y="7175"/>
                </a:lnTo>
                <a:cubicBezTo>
                  <a:pt x="4091" y="7323"/>
                  <a:pt x="3900" y="7395"/>
                  <a:pt x="3712" y="7395"/>
                </a:cubicBezTo>
                <a:cubicBezTo>
                  <a:pt x="3461" y="7395"/>
                  <a:pt x="3215" y="7269"/>
                  <a:pt x="3074" y="7032"/>
                </a:cubicBezTo>
                <a:cubicBezTo>
                  <a:pt x="2872" y="6687"/>
                  <a:pt x="2761" y="6296"/>
                  <a:pt x="2768" y="5899"/>
                </a:cubicBezTo>
                <a:lnTo>
                  <a:pt x="2768" y="5456"/>
                </a:lnTo>
                <a:cubicBezTo>
                  <a:pt x="2774" y="4786"/>
                  <a:pt x="3113" y="4154"/>
                  <a:pt x="3666" y="3776"/>
                </a:cubicBezTo>
                <a:cubicBezTo>
                  <a:pt x="4408" y="3262"/>
                  <a:pt x="4727" y="2325"/>
                  <a:pt x="4460" y="1459"/>
                </a:cubicBezTo>
                <a:cubicBezTo>
                  <a:pt x="4193" y="599"/>
                  <a:pt x="3399" y="7"/>
                  <a:pt x="2494" y="0"/>
                </a:cubicBezTo>
                <a:cubicBezTo>
                  <a:pt x="2489" y="0"/>
                  <a:pt x="2484" y="0"/>
                  <a:pt x="2479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86" name="Google Shape;386;p32"/>
          <p:cNvSpPr/>
          <p:nvPr/>
        </p:nvSpPr>
        <p:spPr>
          <a:xfrm>
            <a:off x="635231" y="4887306"/>
            <a:ext cx="325812" cy="325812"/>
          </a:xfrm>
          <a:custGeom>
            <a:avLst/>
            <a:gdLst/>
            <a:ahLst/>
            <a:cxnLst/>
            <a:rect l="l" t="t" r="r" b="b"/>
            <a:pathLst>
              <a:path w="4154" h="4154" extrusionOk="0">
                <a:moveTo>
                  <a:pt x="2077" y="0"/>
                </a:moveTo>
                <a:cubicBezTo>
                  <a:pt x="931" y="0"/>
                  <a:pt x="0" y="931"/>
                  <a:pt x="0" y="2077"/>
                </a:cubicBezTo>
                <a:cubicBezTo>
                  <a:pt x="0" y="3223"/>
                  <a:pt x="931" y="4154"/>
                  <a:pt x="2077" y="4154"/>
                </a:cubicBezTo>
                <a:cubicBezTo>
                  <a:pt x="3223" y="4154"/>
                  <a:pt x="4154" y="3223"/>
                  <a:pt x="4154" y="2077"/>
                </a:cubicBezTo>
                <a:cubicBezTo>
                  <a:pt x="4154" y="931"/>
                  <a:pt x="3223" y="0"/>
                  <a:pt x="2077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87" name="Google Shape;387;p32"/>
          <p:cNvSpPr/>
          <p:nvPr/>
        </p:nvSpPr>
        <p:spPr>
          <a:xfrm>
            <a:off x="1216331" y="5461737"/>
            <a:ext cx="325341" cy="325891"/>
          </a:xfrm>
          <a:custGeom>
            <a:avLst/>
            <a:gdLst/>
            <a:ahLst/>
            <a:cxnLst/>
            <a:rect l="l" t="t" r="r" b="b"/>
            <a:pathLst>
              <a:path w="4148" h="4155" extrusionOk="0">
                <a:moveTo>
                  <a:pt x="2070" y="0"/>
                </a:moveTo>
                <a:cubicBezTo>
                  <a:pt x="925" y="0"/>
                  <a:pt x="0" y="931"/>
                  <a:pt x="0" y="2077"/>
                </a:cubicBezTo>
                <a:cubicBezTo>
                  <a:pt x="0" y="3223"/>
                  <a:pt x="925" y="4154"/>
                  <a:pt x="2070" y="4154"/>
                </a:cubicBezTo>
                <a:cubicBezTo>
                  <a:pt x="3216" y="4154"/>
                  <a:pt x="4147" y="3223"/>
                  <a:pt x="4147" y="2077"/>
                </a:cubicBezTo>
                <a:cubicBezTo>
                  <a:pt x="4147" y="931"/>
                  <a:pt x="3216" y="0"/>
                  <a:pt x="207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88" name="Google Shape;388;p32"/>
          <p:cNvSpPr/>
          <p:nvPr/>
        </p:nvSpPr>
        <p:spPr>
          <a:xfrm>
            <a:off x="585663" y="4887149"/>
            <a:ext cx="964181" cy="900415"/>
          </a:xfrm>
          <a:custGeom>
            <a:avLst/>
            <a:gdLst/>
            <a:ahLst/>
            <a:cxnLst/>
            <a:rect l="l" t="t" r="r" b="b"/>
            <a:pathLst>
              <a:path w="12293" h="11480" extrusionOk="0">
                <a:moveTo>
                  <a:pt x="10128" y="1"/>
                </a:moveTo>
                <a:cubicBezTo>
                  <a:pt x="10068" y="1"/>
                  <a:pt x="10009" y="3"/>
                  <a:pt x="9949" y="9"/>
                </a:cubicBezTo>
                <a:cubicBezTo>
                  <a:pt x="8933" y="93"/>
                  <a:pt x="8132" y="894"/>
                  <a:pt x="8048" y="1903"/>
                </a:cubicBezTo>
                <a:lnTo>
                  <a:pt x="8048" y="1929"/>
                </a:lnTo>
                <a:cubicBezTo>
                  <a:pt x="7969" y="3088"/>
                  <a:pt x="7488" y="4182"/>
                  <a:pt x="6680" y="5015"/>
                </a:cubicBezTo>
                <a:lnTo>
                  <a:pt x="5997" y="5718"/>
                </a:lnTo>
                <a:cubicBezTo>
                  <a:pt x="5066" y="6656"/>
                  <a:pt x="3835" y="7229"/>
                  <a:pt x="2527" y="7333"/>
                </a:cubicBezTo>
                <a:lnTo>
                  <a:pt x="2494" y="7333"/>
                </a:lnTo>
                <a:cubicBezTo>
                  <a:pt x="743" y="7515"/>
                  <a:pt x="0" y="9664"/>
                  <a:pt x="1264" y="10894"/>
                </a:cubicBezTo>
                <a:cubicBezTo>
                  <a:pt x="1682" y="11297"/>
                  <a:pt x="2193" y="11480"/>
                  <a:pt x="2694" y="11480"/>
                </a:cubicBezTo>
                <a:cubicBezTo>
                  <a:pt x="3715" y="11480"/>
                  <a:pt x="4696" y="10725"/>
                  <a:pt x="4779" y="9547"/>
                </a:cubicBezTo>
                <a:lnTo>
                  <a:pt x="4779" y="9514"/>
                </a:lnTo>
                <a:cubicBezTo>
                  <a:pt x="4838" y="8342"/>
                  <a:pt x="5320" y="7229"/>
                  <a:pt x="6140" y="6382"/>
                </a:cubicBezTo>
                <a:lnTo>
                  <a:pt x="6745" y="5757"/>
                </a:lnTo>
                <a:cubicBezTo>
                  <a:pt x="7689" y="4807"/>
                  <a:pt x="8940" y="4234"/>
                  <a:pt x="10274" y="4143"/>
                </a:cubicBezTo>
                <a:lnTo>
                  <a:pt x="10300" y="4143"/>
                </a:lnTo>
                <a:cubicBezTo>
                  <a:pt x="11446" y="4045"/>
                  <a:pt x="12292" y="3042"/>
                  <a:pt x="12195" y="1897"/>
                </a:cubicBezTo>
                <a:cubicBezTo>
                  <a:pt x="12102" y="817"/>
                  <a:pt x="11192" y="1"/>
                  <a:pt x="10128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89" name="Google Shape;389;p32"/>
          <p:cNvSpPr/>
          <p:nvPr/>
        </p:nvSpPr>
        <p:spPr>
          <a:xfrm>
            <a:off x="635231" y="4312795"/>
            <a:ext cx="325812" cy="325891"/>
          </a:xfrm>
          <a:custGeom>
            <a:avLst/>
            <a:gdLst/>
            <a:ahLst/>
            <a:cxnLst/>
            <a:rect l="l" t="t" r="r" b="b"/>
            <a:pathLst>
              <a:path w="4154" h="4155" extrusionOk="0">
                <a:moveTo>
                  <a:pt x="2077" y="1"/>
                </a:moveTo>
                <a:cubicBezTo>
                  <a:pt x="931" y="1"/>
                  <a:pt x="0" y="932"/>
                  <a:pt x="0" y="2078"/>
                </a:cubicBezTo>
                <a:cubicBezTo>
                  <a:pt x="0" y="3223"/>
                  <a:pt x="931" y="4154"/>
                  <a:pt x="2077" y="4154"/>
                </a:cubicBezTo>
                <a:cubicBezTo>
                  <a:pt x="3223" y="4154"/>
                  <a:pt x="4154" y="3223"/>
                  <a:pt x="4154" y="2078"/>
                </a:cubicBezTo>
                <a:cubicBezTo>
                  <a:pt x="4154" y="932"/>
                  <a:pt x="3223" y="1"/>
                  <a:pt x="2077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197061877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ackground 1"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Google Shape;391;p33"/>
          <p:cNvSpPr/>
          <p:nvPr/>
        </p:nvSpPr>
        <p:spPr>
          <a:xfrm>
            <a:off x="795833" y="645511"/>
            <a:ext cx="1524352" cy="325655"/>
          </a:xfrm>
          <a:custGeom>
            <a:avLst/>
            <a:gdLst/>
            <a:ahLst/>
            <a:cxnLst/>
            <a:rect l="l" t="t" r="r" b="b"/>
            <a:pathLst>
              <a:path w="19435" h="4152" extrusionOk="0">
                <a:moveTo>
                  <a:pt x="2082" y="1"/>
                </a:moveTo>
                <a:cubicBezTo>
                  <a:pt x="1834" y="1"/>
                  <a:pt x="1583" y="45"/>
                  <a:pt x="1342" y="137"/>
                </a:cubicBezTo>
                <a:cubicBezTo>
                  <a:pt x="534" y="449"/>
                  <a:pt x="0" y="1224"/>
                  <a:pt x="13" y="2090"/>
                </a:cubicBezTo>
                <a:cubicBezTo>
                  <a:pt x="20" y="2956"/>
                  <a:pt x="560" y="3724"/>
                  <a:pt x="1368" y="4023"/>
                </a:cubicBezTo>
                <a:cubicBezTo>
                  <a:pt x="1601" y="4109"/>
                  <a:pt x="1843" y="4151"/>
                  <a:pt x="2082" y="4151"/>
                </a:cubicBezTo>
                <a:cubicBezTo>
                  <a:pt x="2676" y="4151"/>
                  <a:pt x="3256" y="3895"/>
                  <a:pt x="3659" y="3431"/>
                </a:cubicBezTo>
                <a:cubicBezTo>
                  <a:pt x="4200" y="2786"/>
                  <a:pt x="4994" y="2409"/>
                  <a:pt x="5834" y="2402"/>
                </a:cubicBezTo>
                <a:lnTo>
                  <a:pt x="5997" y="2402"/>
                </a:lnTo>
                <a:cubicBezTo>
                  <a:pt x="6726" y="2402"/>
                  <a:pt x="7403" y="2747"/>
                  <a:pt x="7839" y="3327"/>
                </a:cubicBezTo>
                <a:cubicBezTo>
                  <a:pt x="8251" y="3874"/>
                  <a:pt x="8872" y="4151"/>
                  <a:pt x="9494" y="4151"/>
                </a:cubicBezTo>
                <a:cubicBezTo>
                  <a:pt x="10071" y="4151"/>
                  <a:pt x="10649" y="3913"/>
                  <a:pt x="11062" y="3431"/>
                </a:cubicBezTo>
                <a:cubicBezTo>
                  <a:pt x="11602" y="2786"/>
                  <a:pt x="12397" y="2409"/>
                  <a:pt x="13236" y="2402"/>
                </a:cubicBezTo>
                <a:lnTo>
                  <a:pt x="13373" y="2402"/>
                </a:lnTo>
                <a:cubicBezTo>
                  <a:pt x="14115" y="2409"/>
                  <a:pt x="14812" y="2760"/>
                  <a:pt x="15261" y="3353"/>
                </a:cubicBezTo>
                <a:cubicBezTo>
                  <a:pt x="15680" y="3890"/>
                  <a:pt x="16287" y="4150"/>
                  <a:pt x="16892" y="4150"/>
                </a:cubicBezTo>
                <a:cubicBezTo>
                  <a:pt x="17621" y="4150"/>
                  <a:pt x="18347" y="3770"/>
                  <a:pt x="18731" y="3040"/>
                </a:cubicBezTo>
                <a:cubicBezTo>
                  <a:pt x="19435" y="1712"/>
                  <a:pt x="18530" y="97"/>
                  <a:pt x="17026" y="6"/>
                </a:cubicBezTo>
                <a:cubicBezTo>
                  <a:pt x="16980" y="3"/>
                  <a:pt x="16935" y="2"/>
                  <a:pt x="16890" y="2"/>
                </a:cubicBezTo>
                <a:cubicBezTo>
                  <a:pt x="16249" y="2"/>
                  <a:pt x="15638" y="303"/>
                  <a:pt x="15248" y="820"/>
                </a:cubicBezTo>
                <a:cubicBezTo>
                  <a:pt x="14799" y="1406"/>
                  <a:pt x="14102" y="1751"/>
                  <a:pt x="13367" y="1751"/>
                </a:cubicBezTo>
                <a:lnTo>
                  <a:pt x="13236" y="1751"/>
                </a:lnTo>
                <a:cubicBezTo>
                  <a:pt x="12397" y="1738"/>
                  <a:pt x="11602" y="1367"/>
                  <a:pt x="11062" y="722"/>
                </a:cubicBezTo>
                <a:cubicBezTo>
                  <a:pt x="10649" y="240"/>
                  <a:pt x="10071" y="2"/>
                  <a:pt x="9494" y="2"/>
                </a:cubicBezTo>
                <a:cubicBezTo>
                  <a:pt x="8872" y="2"/>
                  <a:pt x="8251" y="279"/>
                  <a:pt x="7839" y="827"/>
                </a:cubicBezTo>
                <a:cubicBezTo>
                  <a:pt x="7403" y="1406"/>
                  <a:pt x="6726" y="1745"/>
                  <a:pt x="5997" y="1751"/>
                </a:cubicBezTo>
                <a:lnTo>
                  <a:pt x="5906" y="1751"/>
                </a:lnTo>
                <a:cubicBezTo>
                  <a:pt x="5033" y="1738"/>
                  <a:pt x="4206" y="1354"/>
                  <a:pt x="3640" y="696"/>
                </a:cubicBezTo>
                <a:cubicBezTo>
                  <a:pt x="3234" y="245"/>
                  <a:pt x="2664" y="1"/>
                  <a:pt x="2082" y="1"/>
                </a:cubicBezTo>
                <a:close/>
              </a:path>
            </a:pathLst>
          </a:custGeom>
          <a:solidFill>
            <a:srgbClr val="2E2E2E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92" name="Google Shape;392;p33"/>
          <p:cNvSpPr/>
          <p:nvPr/>
        </p:nvSpPr>
        <p:spPr>
          <a:xfrm rot="-5400000">
            <a:off x="5610904" y="5473029"/>
            <a:ext cx="325891" cy="325812"/>
          </a:xfrm>
          <a:custGeom>
            <a:avLst/>
            <a:gdLst/>
            <a:ahLst/>
            <a:cxnLst/>
            <a:rect l="l" t="t" r="r" b="b"/>
            <a:pathLst>
              <a:path w="4155" h="4154" extrusionOk="0">
                <a:moveTo>
                  <a:pt x="2077" y="0"/>
                </a:moveTo>
                <a:cubicBezTo>
                  <a:pt x="931" y="0"/>
                  <a:pt x="0" y="931"/>
                  <a:pt x="0" y="2077"/>
                </a:cubicBezTo>
                <a:cubicBezTo>
                  <a:pt x="0" y="3223"/>
                  <a:pt x="931" y="4154"/>
                  <a:pt x="2077" y="4154"/>
                </a:cubicBezTo>
                <a:cubicBezTo>
                  <a:pt x="3223" y="4154"/>
                  <a:pt x="4154" y="3223"/>
                  <a:pt x="4154" y="2077"/>
                </a:cubicBezTo>
                <a:cubicBezTo>
                  <a:pt x="4154" y="931"/>
                  <a:pt x="3223" y="0"/>
                  <a:pt x="2077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93" name="Google Shape;393;p33"/>
          <p:cNvSpPr/>
          <p:nvPr/>
        </p:nvSpPr>
        <p:spPr>
          <a:xfrm rot="-5400000">
            <a:off x="6157453" y="4891719"/>
            <a:ext cx="956024" cy="900180"/>
          </a:xfrm>
          <a:custGeom>
            <a:avLst/>
            <a:gdLst/>
            <a:ahLst/>
            <a:cxnLst/>
            <a:rect l="l" t="t" r="r" b="b"/>
            <a:pathLst>
              <a:path w="12189" h="11477" extrusionOk="0">
                <a:moveTo>
                  <a:pt x="2333" y="0"/>
                </a:moveTo>
                <a:cubicBezTo>
                  <a:pt x="1473" y="0"/>
                  <a:pt x="700" y="544"/>
                  <a:pt x="397" y="1355"/>
                </a:cubicBezTo>
                <a:cubicBezTo>
                  <a:pt x="98" y="2181"/>
                  <a:pt x="345" y="3106"/>
                  <a:pt x="1016" y="3666"/>
                </a:cubicBezTo>
                <a:cubicBezTo>
                  <a:pt x="1648" y="4187"/>
                  <a:pt x="2019" y="4968"/>
                  <a:pt x="2019" y="5788"/>
                </a:cubicBezTo>
                <a:lnTo>
                  <a:pt x="2019" y="5821"/>
                </a:lnTo>
                <a:cubicBezTo>
                  <a:pt x="2012" y="6583"/>
                  <a:pt x="1654" y="7305"/>
                  <a:pt x="1049" y="7781"/>
                </a:cubicBezTo>
                <a:cubicBezTo>
                  <a:pt x="85" y="8549"/>
                  <a:pt x="0" y="9994"/>
                  <a:pt x="879" y="10867"/>
                </a:cubicBezTo>
                <a:cubicBezTo>
                  <a:pt x="1285" y="11276"/>
                  <a:pt x="1814" y="11476"/>
                  <a:pt x="2342" y="11476"/>
                </a:cubicBezTo>
                <a:cubicBezTo>
                  <a:pt x="2948" y="11476"/>
                  <a:pt x="3551" y="11212"/>
                  <a:pt x="3965" y="10697"/>
                </a:cubicBezTo>
                <a:cubicBezTo>
                  <a:pt x="4434" y="10092"/>
                  <a:pt x="5157" y="9734"/>
                  <a:pt x="5925" y="9727"/>
                </a:cubicBezTo>
                <a:cubicBezTo>
                  <a:pt x="6765" y="9734"/>
                  <a:pt x="7559" y="10111"/>
                  <a:pt x="8093" y="10749"/>
                </a:cubicBezTo>
                <a:cubicBezTo>
                  <a:pt x="8514" y="11239"/>
                  <a:pt x="9093" y="11473"/>
                  <a:pt x="9667" y="11473"/>
                </a:cubicBezTo>
                <a:cubicBezTo>
                  <a:pt x="10415" y="11473"/>
                  <a:pt x="11155" y="11075"/>
                  <a:pt x="11531" y="10320"/>
                </a:cubicBezTo>
                <a:cubicBezTo>
                  <a:pt x="12188" y="8992"/>
                  <a:pt x="11277" y="7416"/>
                  <a:pt x="9799" y="7325"/>
                </a:cubicBezTo>
                <a:lnTo>
                  <a:pt x="9792" y="7331"/>
                </a:lnTo>
                <a:cubicBezTo>
                  <a:pt x="9745" y="7328"/>
                  <a:pt x="9698" y="7327"/>
                  <a:pt x="9652" y="7327"/>
                </a:cubicBezTo>
                <a:cubicBezTo>
                  <a:pt x="9039" y="7327"/>
                  <a:pt x="8460" y="7602"/>
                  <a:pt x="8067" y="8080"/>
                </a:cubicBezTo>
                <a:cubicBezTo>
                  <a:pt x="7533" y="8712"/>
                  <a:pt x="6752" y="9076"/>
                  <a:pt x="5925" y="9076"/>
                </a:cubicBezTo>
                <a:cubicBezTo>
                  <a:pt x="5163" y="9070"/>
                  <a:pt x="4441" y="8718"/>
                  <a:pt x="3972" y="8113"/>
                </a:cubicBezTo>
                <a:cubicBezTo>
                  <a:pt x="3874" y="7995"/>
                  <a:pt x="3770" y="7885"/>
                  <a:pt x="3653" y="7787"/>
                </a:cubicBezTo>
                <a:cubicBezTo>
                  <a:pt x="3041" y="7305"/>
                  <a:pt x="2676" y="6570"/>
                  <a:pt x="2670" y="5788"/>
                </a:cubicBezTo>
                <a:cubicBezTo>
                  <a:pt x="2663" y="4981"/>
                  <a:pt x="3021" y="4206"/>
                  <a:pt x="3646" y="3692"/>
                </a:cubicBezTo>
                <a:cubicBezTo>
                  <a:pt x="4330" y="3145"/>
                  <a:pt x="4597" y="2227"/>
                  <a:pt x="4304" y="1394"/>
                </a:cubicBezTo>
                <a:cubicBezTo>
                  <a:pt x="4017" y="567"/>
                  <a:pt x="3243" y="7"/>
                  <a:pt x="2364" y="0"/>
                </a:cubicBezTo>
                <a:cubicBezTo>
                  <a:pt x="2353" y="0"/>
                  <a:pt x="2343" y="0"/>
                  <a:pt x="2333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407808351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0CE877-1C3E-4006-96DF-3118C3D0C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D11CFF-2E9D-4E0C-9535-B4380E16AC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FE46DB-553A-44F7-8802-2600DDB65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81456-A31B-4A9C-8650-506554BDB694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E7166-B39C-41E8-AF83-FCC8FE912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C6C93A-BE03-4180-824C-8A557FF5E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81898-3577-4B93-8623-EE267EEE8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1777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 preserve="1">
  <p:cSld name="Blank slide">
    <p:spTree>
      <p:nvGrpSpPr>
        <p:cNvPr id="1" name="Shape 39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1324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4"/>
          <p:cNvSpPr txBox="1">
            <a:spLocks noGrp="1"/>
          </p:cNvSpPr>
          <p:nvPr>
            <p:ph type="body" idx="1"/>
          </p:nvPr>
        </p:nvSpPr>
        <p:spPr>
          <a:xfrm>
            <a:off x="989400" y="1322000"/>
            <a:ext cx="10213200" cy="457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Font typeface="Tenor Sans"/>
              <a:buAutoNum type="arabicPeriod"/>
              <a:defRPr sz="1600"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AutoNum type="alphaLcPeriod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AutoNum type="romanLcPeriod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AutoNum type="arabicPeriod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AutoNum type="alphaLcPeriod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AutoNum type="romanLcPeriod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AutoNum type="arabicPeriod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AutoNum type="alphaLcPeriod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AutoNum type="romanLcPeriod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Google Shape;39;p4"/>
          <p:cNvSpPr txBox="1">
            <a:spLocks noGrp="1"/>
          </p:cNvSpPr>
          <p:nvPr>
            <p:ph type="sldNum" idx="12"/>
          </p:nvPr>
        </p:nvSpPr>
        <p:spPr>
          <a:xfrm>
            <a:off x="10670667" y="5893867"/>
            <a:ext cx="532000" cy="26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3F381898-3577-4B93-8623-EE267EEE8381}" type="slidenum">
              <a:rPr lang="en-US" smtClean="0"/>
              <a:t>‹#›</a:t>
            </a:fld>
            <a:endParaRPr lang="en-US"/>
          </a:p>
        </p:txBody>
      </p:sp>
      <p:sp>
        <p:nvSpPr>
          <p:cNvPr id="40" name="Google Shape;40;p4"/>
          <p:cNvSpPr txBox="1">
            <a:spLocks noGrp="1"/>
          </p:cNvSpPr>
          <p:nvPr>
            <p:ph type="title"/>
          </p:nvPr>
        </p:nvSpPr>
        <p:spPr>
          <a:xfrm>
            <a:off x="989400" y="702167"/>
            <a:ext cx="8162800" cy="51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1" name="Google Shape;41;p4"/>
          <p:cNvSpPr/>
          <p:nvPr/>
        </p:nvSpPr>
        <p:spPr>
          <a:xfrm>
            <a:off x="9678300" y="797345"/>
            <a:ext cx="1524352" cy="325655"/>
          </a:xfrm>
          <a:custGeom>
            <a:avLst/>
            <a:gdLst/>
            <a:ahLst/>
            <a:cxnLst/>
            <a:rect l="l" t="t" r="r" b="b"/>
            <a:pathLst>
              <a:path w="19435" h="4152" extrusionOk="0">
                <a:moveTo>
                  <a:pt x="2082" y="1"/>
                </a:moveTo>
                <a:cubicBezTo>
                  <a:pt x="1834" y="1"/>
                  <a:pt x="1583" y="45"/>
                  <a:pt x="1342" y="137"/>
                </a:cubicBezTo>
                <a:cubicBezTo>
                  <a:pt x="534" y="449"/>
                  <a:pt x="0" y="1224"/>
                  <a:pt x="13" y="2090"/>
                </a:cubicBezTo>
                <a:cubicBezTo>
                  <a:pt x="20" y="2956"/>
                  <a:pt x="560" y="3724"/>
                  <a:pt x="1368" y="4023"/>
                </a:cubicBezTo>
                <a:cubicBezTo>
                  <a:pt x="1601" y="4109"/>
                  <a:pt x="1843" y="4151"/>
                  <a:pt x="2082" y="4151"/>
                </a:cubicBezTo>
                <a:cubicBezTo>
                  <a:pt x="2676" y="4151"/>
                  <a:pt x="3256" y="3895"/>
                  <a:pt x="3659" y="3431"/>
                </a:cubicBezTo>
                <a:cubicBezTo>
                  <a:pt x="4200" y="2786"/>
                  <a:pt x="4994" y="2409"/>
                  <a:pt x="5834" y="2402"/>
                </a:cubicBezTo>
                <a:lnTo>
                  <a:pt x="5997" y="2402"/>
                </a:lnTo>
                <a:cubicBezTo>
                  <a:pt x="6726" y="2402"/>
                  <a:pt x="7403" y="2747"/>
                  <a:pt x="7839" y="3327"/>
                </a:cubicBezTo>
                <a:cubicBezTo>
                  <a:pt x="8251" y="3874"/>
                  <a:pt x="8872" y="4151"/>
                  <a:pt x="9494" y="4151"/>
                </a:cubicBezTo>
                <a:cubicBezTo>
                  <a:pt x="10071" y="4151"/>
                  <a:pt x="10649" y="3913"/>
                  <a:pt x="11062" y="3431"/>
                </a:cubicBezTo>
                <a:cubicBezTo>
                  <a:pt x="11602" y="2786"/>
                  <a:pt x="12397" y="2409"/>
                  <a:pt x="13236" y="2402"/>
                </a:cubicBezTo>
                <a:lnTo>
                  <a:pt x="13373" y="2402"/>
                </a:lnTo>
                <a:cubicBezTo>
                  <a:pt x="14115" y="2409"/>
                  <a:pt x="14812" y="2760"/>
                  <a:pt x="15261" y="3353"/>
                </a:cubicBezTo>
                <a:cubicBezTo>
                  <a:pt x="15680" y="3890"/>
                  <a:pt x="16287" y="4150"/>
                  <a:pt x="16892" y="4150"/>
                </a:cubicBezTo>
                <a:cubicBezTo>
                  <a:pt x="17621" y="4150"/>
                  <a:pt x="18347" y="3770"/>
                  <a:pt x="18731" y="3040"/>
                </a:cubicBezTo>
                <a:cubicBezTo>
                  <a:pt x="19435" y="1712"/>
                  <a:pt x="18530" y="97"/>
                  <a:pt x="17026" y="6"/>
                </a:cubicBezTo>
                <a:cubicBezTo>
                  <a:pt x="16980" y="3"/>
                  <a:pt x="16935" y="2"/>
                  <a:pt x="16890" y="2"/>
                </a:cubicBezTo>
                <a:cubicBezTo>
                  <a:pt x="16249" y="2"/>
                  <a:pt x="15638" y="303"/>
                  <a:pt x="15248" y="820"/>
                </a:cubicBezTo>
                <a:cubicBezTo>
                  <a:pt x="14799" y="1406"/>
                  <a:pt x="14102" y="1751"/>
                  <a:pt x="13367" y="1751"/>
                </a:cubicBezTo>
                <a:lnTo>
                  <a:pt x="13236" y="1751"/>
                </a:lnTo>
                <a:cubicBezTo>
                  <a:pt x="12397" y="1738"/>
                  <a:pt x="11602" y="1367"/>
                  <a:pt x="11062" y="722"/>
                </a:cubicBezTo>
                <a:cubicBezTo>
                  <a:pt x="10649" y="240"/>
                  <a:pt x="10071" y="2"/>
                  <a:pt x="9494" y="2"/>
                </a:cubicBezTo>
                <a:cubicBezTo>
                  <a:pt x="8872" y="2"/>
                  <a:pt x="8251" y="279"/>
                  <a:pt x="7839" y="827"/>
                </a:cubicBezTo>
                <a:cubicBezTo>
                  <a:pt x="7403" y="1406"/>
                  <a:pt x="6726" y="1745"/>
                  <a:pt x="5997" y="1751"/>
                </a:cubicBezTo>
                <a:lnTo>
                  <a:pt x="5906" y="1751"/>
                </a:lnTo>
                <a:cubicBezTo>
                  <a:pt x="5033" y="1738"/>
                  <a:pt x="4206" y="1354"/>
                  <a:pt x="3640" y="696"/>
                </a:cubicBezTo>
                <a:cubicBezTo>
                  <a:pt x="3234" y="245"/>
                  <a:pt x="2664" y="1"/>
                  <a:pt x="2082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cxnSp>
        <p:nvCxnSpPr>
          <p:cNvPr id="42" name="Google Shape;42;p4"/>
          <p:cNvCxnSpPr/>
          <p:nvPr/>
        </p:nvCxnSpPr>
        <p:spPr>
          <a:xfrm rot="10800000">
            <a:off x="989400" y="6024867"/>
            <a:ext cx="92660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551340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5"/>
          <p:cNvSpPr txBox="1">
            <a:spLocks noGrp="1"/>
          </p:cNvSpPr>
          <p:nvPr>
            <p:ph type="sldNum" idx="12"/>
          </p:nvPr>
        </p:nvSpPr>
        <p:spPr>
          <a:xfrm>
            <a:off x="10670667" y="5893867"/>
            <a:ext cx="532000" cy="26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3F381898-3577-4B93-8623-EE267EEE8381}" type="slidenum">
              <a:rPr lang="en-US" smtClean="0"/>
              <a:t>‹#›</a:t>
            </a:fld>
            <a:endParaRPr lang="en-US"/>
          </a:p>
        </p:txBody>
      </p:sp>
      <p:sp>
        <p:nvSpPr>
          <p:cNvPr id="45" name="Google Shape;45;p5"/>
          <p:cNvSpPr txBox="1">
            <a:spLocks noGrp="1"/>
          </p:cNvSpPr>
          <p:nvPr>
            <p:ph type="subTitle" idx="1"/>
          </p:nvPr>
        </p:nvSpPr>
        <p:spPr>
          <a:xfrm>
            <a:off x="7980044" y="2823199"/>
            <a:ext cx="3211200" cy="157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6" name="Google Shape;46;p5"/>
          <p:cNvSpPr txBox="1">
            <a:spLocks noGrp="1"/>
          </p:cNvSpPr>
          <p:nvPr>
            <p:ph type="subTitle" idx="2"/>
          </p:nvPr>
        </p:nvSpPr>
        <p:spPr>
          <a:xfrm>
            <a:off x="2648184" y="2823179"/>
            <a:ext cx="3211200" cy="157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7" name="Google Shape;47;p5"/>
          <p:cNvSpPr txBox="1">
            <a:spLocks noGrp="1"/>
          </p:cNvSpPr>
          <p:nvPr>
            <p:ph type="subTitle" idx="3"/>
          </p:nvPr>
        </p:nvSpPr>
        <p:spPr>
          <a:xfrm>
            <a:off x="2648199" y="2275684"/>
            <a:ext cx="3211200" cy="45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>
                <a:latin typeface="Tenor Sans"/>
                <a:ea typeface="Tenor Sans"/>
                <a:cs typeface="Tenor Sans"/>
                <a:sym typeface="Tenor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8" name="Google Shape;48;p5"/>
          <p:cNvSpPr txBox="1">
            <a:spLocks noGrp="1"/>
          </p:cNvSpPr>
          <p:nvPr>
            <p:ph type="subTitle" idx="4"/>
          </p:nvPr>
        </p:nvSpPr>
        <p:spPr>
          <a:xfrm>
            <a:off x="7980048" y="2275684"/>
            <a:ext cx="3211200" cy="45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>
                <a:latin typeface="Tenor Sans"/>
                <a:ea typeface="Tenor Sans"/>
                <a:cs typeface="Tenor Sans"/>
                <a:sym typeface="Tenor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9" name="Google Shape;49;p5"/>
          <p:cNvSpPr txBox="1">
            <a:spLocks noGrp="1"/>
          </p:cNvSpPr>
          <p:nvPr>
            <p:ph type="title"/>
          </p:nvPr>
        </p:nvSpPr>
        <p:spPr>
          <a:xfrm>
            <a:off x="989400" y="702167"/>
            <a:ext cx="8175200" cy="51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cxnSp>
        <p:nvCxnSpPr>
          <p:cNvPr id="50" name="Google Shape;50;p5"/>
          <p:cNvCxnSpPr/>
          <p:nvPr/>
        </p:nvCxnSpPr>
        <p:spPr>
          <a:xfrm rot="10800000">
            <a:off x="989400" y="6024867"/>
            <a:ext cx="92660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1" name="Google Shape;51;p5"/>
          <p:cNvSpPr/>
          <p:nvPr/>
        </p:nvSpPr>
        <p:spPr>
          <a:xfrm>
            <a:off x="11330812" y="1051516"/>
            <a:ext cx="325891" cy="325891"/>
          </a:xfrm>
          <a:custGeom>
            <a:avLst/>
            <a:gdLst/>
            <a:ahLst/>
            <a:cxnLst/>
            <a:rect l="l" t="t" r="r" b="b"/>
            <a:pathLst>
              <a:path w="4155" h="4155" extrusionOk="0">
                <a:moveTo>
                  <a:pt x="2078" y="0"/>
                </a:moveTo>
                <a:cubicBezTo>
                  <a:pt x="932" y="0"/>
                  <a:pt x="1" y="931"/>
                  <a:pt x="1" y="2077"/>
                </a:cubicBezTo>
                <a:cubicBezTo>
                  <a:pt x="1" y="3223"/>
                  <a:pt x="932" y="4154"/>
                  <a:pt x="2078" y="4154"/>
                </a:cubicBezTo>
                <a:cubicBezTo>
                  <a:pt x="3223" y="4154"/>
                  <a:pt x="4154" y="3223"/>
                  <a:pt x="4154" y="2077"/>
                </a:cubicBezTo>
                <a:cubicBezTo>
                  <a:pt x="4154" y="931"/>
                  <a:pt x="3223" y="0"/>
                  <a:pt x="2078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2" name="Google Shape;52;p5"/>
          <p:cNvSpPr/>
          <p:nvPr/>
        </p:nvSpPr>
        <p:spPr>
          <a:xfrm>
            <a:off x="10181869" y="1051516"/>
            <a:ext cx="325891" cy="325891"/>
          </a:xfrm>
          <a:custGeom>
            <a:avLst/>
            <a:gdLst/>
            <a:ahLst/>
            <a:cxnLst/>
            <a:rect l="l" t="t" r="r" b="b"/>
            <a:pathLst>
              <a:path w="4155" h="4155" extrusionOk="0">
                <a:moveTo>
                  <a:pt x="2078" y="0"/>
                </a:moveTo>
                <a:cubicBezTo>
                  <a:pt x="932" y="0"/>
                  <a:pt x="1" y="931"/>
                  <a:pt x="1" y="2077"/>
                </a:cubicBezTo>
                <a:cubicBezTo>
                  <a:pt x="1" y="3223"/>
                  <a:pt x="932" y="4154"/>
                  <a:pt x="2078" y="4154"/>
                </a:cubicBezTo>
                <a:cubicBezTo>
                  <a:pt x="3224" y="4154"/>
                  <a:pt x="4155" y="3223"/>
                  <a:pt x="4155" y="2077"/>
                </a:cubicBezTo>
                <a:cubicBezTo>
                  <a:pt x="4155" y="931"/>
                  <a:pt x="3224" y="0"/>
                  <a:pt x="2078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3" name="Google Shape;53;p5"/>
          <p:cNvSpPr/>
          <p:nvPr/>
        </p:nvSpPr>
        <p:spPr>
          <a:xfrm>
            <a:off x="10756380" y="477085"/>
            <a:ext cx="325891" cy="325812"/>
          </a:xfrm>
          <a:custGeom>
            <a:avLst/>
            <a:gdLst/>
            <a:ahLst/>
            <a:cxnLst/>
            <a:rect l="l" t="t" r="r" b="b"/>
            <a:pathLst>
              <a:path w="4155" h="4154" extrusionOk="0">
                <a:moveTo>
                  <a:pt x="2077" y="0"/>
                </a:moveTo>
                <a:cubicBezTo>
                  <a:pt x="931" y="0"/>
                  <a:pt x="0" y="931"/>
                  <a:pt x="0" y="2077"/>
                </a:cubicBezTo>
                <a:cubicBezTo>
                  <a:pt x="0" y="3223"/>
                  <a:pt x="931" y="4154"/>
                  <a:pt x="2077" y="4154"/>
                </a:cubicBezTo>
                <a:cubicBezTo>
                  <a:pt x="3223" y="4154"/>
                  <a:pt x="4154" y="3223"/>
                  <a:pt x="4154" y="2077"/>
                </a:cubicBezTo>
                <a:cubicBezTo>
                  <a:pt x="4154" y="931"/>
                  <a:pt x="3223" y="0"/>
                  <a:pt x="2077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4" name="Google Shape;54;p5"/>
          <p:cNvSpPr/>
          <p:nvPr/>
        </p:nvSpPr>
        <p:spPr>
          <a:xfrm>
            <a:off x="10181869" y="477085"/>
            <a:ext cx="325891" cy="325812"/>
          </a:xfrm>
          <a:custGeom>
            <a:avLst/>
            <a:gdLst/>
            <a:ahLst/>
            <a:cxnLst/>
            <a:rect l="l" t="t" r="r" b="b"/>
            <a:pathLst>
              <a:path w="4155" h="4154" extrusionOk="0">
                <a:moveTo>
                  <a:pt x="2078" y="0"/>
                </a:moveTo>
                <a:cubicBezTo>
                  <a:pt x="932" y="0"/>
                  <a:pt x="1" y="931"/>
                  <a:pt x="1" y="2077"/>
                </a:cubicBezTo>
                <a:cubicBezTo>
                  <a:pt x="1" y="3223"/>
                  <a:pt x="932" y="4154"/>
                  <a:pt x="2078" y="4154"/>
                </a:cubicBezTo>
                <a:cubicBezTo>
                  <a:pt x="3224" y="4154"/>
                  <a:pt x="4155" y="3223"/>
                  <a:pt x="4155" y="2077"/>
                </a:cubicBezTo>
                <a:cubicBezTo>
                  <a:pt x="4155" y="931"/>
                  <a:pt x="3224" y="0"/>
                  <a:pt x="2078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5" name="Google Shape;55;p5"/>
          <p:cNvSpPr/>
          <p:nvPr/>
        </p:nvSpPr>
        <p:spPr>
          <a:xfrm>
            <a:off x="10735439" y="1051517"/>
            <a:ext cx="956024" cy="900180"/>
          </a:xfrm>
          <a:custGeom>
            <a:avLst/>
            <a:gdLst/>
            <a:ahLst/>
            <a:cxnLst/>
            <a:rect l="l" t="t" r="r" b="b"/>
            <a:pathLst>
              <a:path w="12189" h="11477" extrusionOk="0">
                <a:moveTo>
                  <a:pt x="2333" y="0"/>
                </a:moveTo>
                <a:cubicBezTo>
                  <a:pt x="1473" y="0"/>
                  <a:pt x="700" y="544"/>
                  <a:pt x="397" y="1355"/>
                </a:cubicBezTo>
                <a:cubicBezTo>
                  <a:pt x="98" y="2181"/>
                  <a:pt x="345" y="3106"/>
                  <a:pt x="1016" y="3666"/>
                </a:cubicBezTo>
                <a:cubicBezTo>
                  <a:pt x="1648" y="4187"/>
                  <a:pt x="2019" y="4968"/>
                  <a:pt x="2019" y="5788"/>
                </a:cubicBezTo>
                <a:lnTo>
                  <a:pt x="2019" y="5821"/>
                </a:lnTo>
                <a:cubicBezTo>
                  <a:pt x="2012" y="6583"/>
                  <a:pt x="1654" y="7305"/>
                  <a:pt x="1049" y="7781"/>
                </a:cubicBezTo>
                <a:cubicBezTo>
                  <a:pt x="85" y="8549"/>
                  <a:pt x="0" y="9994"/>
                  <a:pt x="879" y="10867"/>
                </a:cubicBezTo>
                <a:cubicBezTo>
                  <a:pt x="1285" y="11276"/>
                  <a:pt x="1814" y="11476"/>
                  <a:pt x="2342" y="11476"/>
                </a:cubicBezTo>
                <a:cubicBezTo>
                  <a:pt x="2948" y="11476"/>
                  <a:pt x="3551" y="11212"/>
                  <a:pt x="3965" y="10697"/>
                </a:cubicBezTo>
                <a:cubicBezTo>
                  <a:pt x="4434" y="10092"/>
                  <a:pt x="5157" y="9734"/>
                  <a:pt x="5925" y="9727"/>
                </a:cubicBezTo>
                <a:cubicBezTo>
                  <a:pt x="6765" y="9734"/>
                  <a:pt x="7559" y="10111"/>
                  <a:pt x="8093" y="10749"/>
                </a:cubicBezTo>
                <a:cubicBezTo>
                  <a:pt x="8514" y="11239"/>
                  <a:pt x="9093" y="11473"/>
                  <a:pt x="9667" y="11473"/>
                </a:cubicBezTo>
                <a:cubicBezTo>
                  <a:pt x="10415" y="11473"/>
                  <a:pt x="11155" y="11075"/>
                  <a:pt x="11531" y="10320"/>
                </a:cubicBezTo>
                <a:cubicBezTo>
                  <a:pt x="12188" y="8992"/>
                  <a:pt x="11277" y="7416"/>
                  <a:pt x="9799" y="7325"/>
                </a:cubicBezTo>
                <a:lnTo>
                  <a:pt x="9792" y="7331"/>
                </a:lnTo>
                <a:cubicBezTo>
                  <a:pt x="9745" y="7328"/>
                  <a:pt x="9698" y="7327"/>
                  <a:pt x="9652" y="7327"/>
                </a:cubicBezTo>
                <a:cubicBezTo>
                  <a:pt x="9039" y="7327"/>
                  <a:pt x="8460" y="7602"/>
                  <a:pt x="8067" y="8080"/>
                </a:cubicBezTo>
                <a:cubicBezTo>
                  <a:pt x="7533" y="8712"/>
                  <a:pt x="6752" y="9076"/>
                  <a:pt x="5925" y="9076"/>
                </a:cubicBezTo>
                <a:cubicBezTo>
                  <a:pt x="5163" y="9070"/>
                  <a:pt x="4441" y="8718"/>
                  <a:pt x="3972" y="8113"/>
                </a:cubicBezTo>
                <a:cubicBezTo>
                  <a:pt x="3874" y="7995"/>
                  <a:pt x="3770" y="7885"/>
                  <a:pt x="3653" y="7787"/>
                </a:cubicBezTo>
                <a:cubicBezTo>
                  <a:pt x="3041" y="7305"/>
                  <a:pt x="2676" y="6570"/>
                  <a:pt x="2670" y="5788"/>
                </a:cubicBezTo>
                <a:cubicBezTo>
                  <a:pt x="2663" y="4981"/>
                  <a:pt x="3021" y="4206"/>
                  <a:pt x="3646" y="3692"/>
                </a:cubicBezTo>
                <a:cubicBezTo>
                  <a:pt x="4330" y="3145"/>
                  <a:pt x="4597" y="2227"/>
                  <a:pt x="4304" y="1394"/>
                </a:cubicBezTo>
                <a:cubicBezTo>
                  <a:pt x="4017" y="567"/>
                  <a:pt x="3243" y="7"/>
                  <a:pt x="2364" y="0"/>
                </a:cubicBezTo>
                <a:cubicBezTo>
                  <a:pt x="2353" y="0"/>
                  <a:pt x="2343" y="0"/>
                  <a:pt x="2333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752762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6"/>
          <p:cNvSpPr txBox="1">
            <a:spLocks noGrp="1"/>
          </p:cNvSpPr>
          <p:nvPr>
            <p:ph type="sldNum" idx="12"/>
          </p:nvPr>
        </p:nvSpPr>
        <p:spPr>
          <a:xfrm>
            <a:off x="10670667" y="5893867"/>
            <a:ext cx="532000" cy="26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3F381898-3577-4B93-8623-EE267EEE8381}" type="slidenum">
              <a:rPr lang="en-US" smtClean="0"/>
              <a:t>‹#›</a:t>
            </a:fld>
            <a:endParaRPr lang="en-US"/>
          </a:p>
        </p:txBody>
      </p:sp>
      <p:cxnSp>
        <p:nvCxnSpPr>
          <p:cNvPr id="58" name="Google Shape;58;p6"/>
          <p:cNvCxnSpPr/>
          <p:nvPr/>
        </p:nvCxnSpPr>
        <p:spPr>
          <a:xfrm rot="10800000">
            <a:off x="989400" y="6024867"/>
            <a:ext cx="92660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9" name="Google Shape;59;p6"/>
          <p:cNvSpPr txBox="1">
            <a:spLocks noGrp="1"/>
          </p:cNvSpPr>
          <p:nvPr>
            <p:ph type="title"/>
          </p:nvPr>
        </p:nvSpPr>
        <p:spPr>
          <a:xfrm>
            <a:off x="989400" y="702167"/>
            <a:ext cx="8740000" cy="51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60" name="Google Shape;60;p6"/>
          <p:cNvSpPr/>
          <p:nvPr/>
        </p:nvSpPr>
        <p:spPr>
          <a:xfrm>
            <a:off x="11282653" y="1378091"/>
            <a:ext cx="325891" cy="325891"/>
          </a:xfrm>
          <a:custGeom>
            <a:avLst/>
            <a:gdLst/>
            <a:ahLst/>
            <a:cxnLst/>
            <a:rect l="l" t="t" r="r" b="b"/>
            <a:pathLst>
              <a:path w="4155" h="4155" extrusionOk="0">
                <a:moveTo>
                  <a:pt x="2077" y="1"/>
                </a:moveTo>
                <a:cubicBezTo>
                  <a:pt x="931" y="1"/>
                  <a:pt x="0" y="932"/>
                  <a:pt x="0" y="2078"/>
                </a:cubicBezTo>
                <a:cubicBezTo>
                  <a:pt x="0" y="3224"/>
                  <a:pt x="931" y="4155"/>
                  <a:pt x="2077" y="4155"/>
                </a:cubicBezTo>
                <a:cubicBezTo>
                  <a:pt x="3223" y="4155"/>
                  <a:pt x="4154" y="3224"/>
                  <a:pt x="4154" y="2078"/>
                </a:cubicBezTo>
                <a:cubicBezTo>
                  <a:pt x="4154" y="932"/>
                  <a:pt x="3223" y="1"/>
                  <a:pt x="2077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1" name="Google Shape;61;p6"/>
          <p:cNvSpPr/>
          <p:nvPr/>
        </p:nvSpPr>
        <p:spPr>
          <a:xfrm>
            <a:off x="10109400" y="799718"/>
            <a:ext cx="1524352" cy="325655"/>
          </a:xfrm>
          <a:custGeom>
            <a:avLst/>
            <a:gdLst/>
            <a:ahLst/>
            <a:cxnLst/>
            <a:rect l="l" t="t" r="r" b="b"/>
            <a:pathLst>
              <a:path w="19435" h="4152" extrusionOk="0">
                <a:moveTo>
                  <a:pt x="2082" y="1"/>
                </a:moveTo>
                <a:cubicBezTo>
                  <a:pt x="1834" y="1"/>
                  <a:pt x="1583" y="45"/>
                  <a:pt x="1342" y="137"/>
                </a:cubicBezTo>
                <a:cubicBezTo>
                  <a:pt x="534" y="449"/>
                  <a:pt x="0" y="1224"/>
                  <a:pt x="13" y="2090"/>
                </a:cubicBezTo>
                <a:cubicBezTo>
                  <a:pt x="20" y="2956"/>
                  <a:pt x="560" y="3724"/>
                  <a:pt x="1368" y="4023"/>
                </a:cubicBezTo>
                <a:cubicBezTo>
                  <a:pt x="1601" y="4109"/>
                  <a:pt x="1843" y="4151"/>
                  <a:pt x="2082" y="4151"/>
                </a:cubicBezTo>
                <a:cubicBezTo>
                  <a:pt x="2676" y="4151"/>
                  <a:pt x="3256" y="3895"/>
                  <a:pt x="3659" y="3431"/>
                </a:cubicBezTo>
                <a:cubicBezTo>
                  <a:pt x="4200" y="2786"/>
                  <a:pt x="4994" y="2409"/>
                  <a:pt x="5834" y="2402"/>
                </a:cubicBezTo>
                <a:lnTo>
                  <a:pt x="5997" y="2402"/>
                </a:lnTo>
                <a:cubicBezTo>
                  <a:pt x="6726" y="2402"/>
                  <a:pt x="7403" y="2747"/>
                  <a:pt x="7839" y="3327"/>
                </a:cubicBezTo>
                <a:cubicBezTo>
                  <a:pt x="8251" y="3874"/>
                  <a:pt x="8872" y="4151"/>
                  <a:pt x="9494" y="4151"/>
                </a:cubicBezTo>
                <a:cubicBezTo>
                  <a:pt x="10071" y="4151"/>
                  <a:pt x="10649" y="3913"/>
                  <a:pt x="11062" y="3431"/>
                </a:cubicBezTo>
                <a:cubicBezTo>
                  <a:pt x="11602" y="2786"/>
                  <a:pt x="12397" y="2409"/>
                  <a:pt x="13236" y="2402"/>
                </a:cubicBezTo>
                <a:lnTo>
                  <a:pt x="13373" y="2402"/>
                </a:lnTo>
                <a:cubicBezTo>
                  <a:pt x="14115" y="2409"/>
                  <a:pt x="14812" y="2760"/>
                  <a:pt x="15261" y="3353"/>
                </a:cubicBezTo>
                <a:cubicBezTo>
                  <a:pt x="15680" y="3890"/>
                  <a:pt x="16287" y="4150"/>
                  <a:pt x="16892" y="4150"/>
                </a:cubicBezTo>
                <a:cubicBezTo>
                  <a:pt x="17621" y="4150"/>
                  <a:pt x="18347" y="3770"/>
                  <a:pt x="18731" y="3040"/>
                </a:cubicBezTo>
                <a:cubicBezTo>
                  <a:pt x="19435" y="1712"/>
                  <a:pt x="18530" y="97"/>
                  <a:pt x="17026" y="6"/>
                </a:cubicBezTo>
                <a:cubicBezTo>
                  <a:pt x="16980" y="3"/>
                  <a:pt x="16935" y="2"/>
                  <a:pt x="16890" y="2"/>
                </a:cubicBezTo>
                <a:cubicBezTo>
                  <a:pt x="16249" y="2"/>
                  <a:pt x="15638" y="303"/>
                  <a:pt x="15248" y="820"/>
                </a:cubicBezTo>
                <a:cubicBezTo>
                  <a:pt x="14799" y="1406"/>
                  <a:pt x="14102" y="1751"/>
                  <a:pt x="13367" y="1751"/>
                </a:cubicBezTo>
                <a:lnTo>
                  <a:pt x="13236" y="1751"/>
                </a:lnTo>
                <a:cubicBezTo>
                  <a:pt x="12397" y="1738"/>
                  <a:pt x="11602" y="1367"/>
                  <a:pt x="11062" y="722"/>
                </a:cubicBezTo>
                <a:cubicBezTo>
                  <a:pt x="10649" y="240"/>
                  <a:pt x="10071" y="2"/>
                  <a:pt x="9494" y="2"/>
                </a:cubicBezTo>
                <a:cubicBezTo>
                  <a:pt x="8872" y="2"/>
                  <a:pt x="8251" y="279"/>
                  <a:pt x="7839" y="827"/>
                </a:cubicBezTo>
                <a:cubicBezTo>
                  <a:pt x="7403" y="1406"/>
                  <a:pt x="6726" y="1745"/>
                  <a:pt x="5997" y="1751"/>
                </a:cubicBezTo>
                <a:lnTo>
                  <a:pt x="5906" y="1751"/>
                </a:lnTo>
                <a:cubicBezTo>
                  <a:pt x="5033" y="1738"/>
                  <a:pt x="4206" y="1354"/>
                  <a:pt x="3640" y="696"/>
                </a:cubicBezTo>
                <a:cubicBezTo>
                  <a:pt x="3234" y="245"/>
                  <a:pt x="2664" y="1"/>
                  <a:pt x="2082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47640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7"/>
          <p:cNvSpPr txBox="1">
            <a:spLocks noGrp="1"/>
          </p:cNvSpPr>
          <p:nvPr>
            <p:ph type="sldNum" idx="12"/>
          </p:nvPr>
        </p:nvSpPr>
        <p:spPr>
          <a:xfrm>
            <a:off x="10670667" y="5893867"/>
            <a:ext cx="532000" cy="26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3F381898-3577-4B93-8623-EE267EEE8381}" type="slidenum">
              <a:rPr lang="en-US" smtClean="0"/>
              <a:t>‹#›</a:t>
            </a:fld>
            <a:endParaRPr lang="en-US"/>
          </a:p>
        </p:txBody>
      </p:sp>
      <p:cxnSp>
        <p:nvCxnSpPr>
          <p:cNvPr id="64" name="Google Shape;64;p7"/>
          <p:cNvCxnSpPr/>
          <p:nvPr/>
        </p:nvCxnSpPr>
        <p:spPr>
          <a:xfrm rot="10800000">
            <a:off x="989400" y="6024867"/>
            <a:ext cx="92660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5" name="Google Shape;65;p7"/>
          <p:cNvSpPr txBox="1">
            <a:spLocks noGrp="1"/>
          </p:cNvSpPr>
          <p:nvPr>
            <p:ph type="title"/>
          </p:nvPr>
        </p:nvSpPr>
        <p:spPr>
          <a:xfrm>
            <a:off x="5809068" y="1237333"/>
            <a:ext cx="5393600" cy="1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66" name="Google Shape;66;p7"/>
          <p:cNvSpPr txBox="1">
            <a:spLocks noGrp="1"/>
          </p:cNvSpPr>
          <p:nvPr>
            <p:ph type="subTitle" idx="1"/>
          </p:nvPr>
        </p:nvSpPr>
        <p:spPr>
          <a:xfrm>
            <a:off x="5808984" y="3522619"/>
            <a:ext cx="5393600" cy="126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67" name="Google Shape;67;p7"/>
          <p:cNvSpPr/>
          <p:nvPr/>
        </p:nvSpPr>
        <p:spPr>
          <a:xfrm>
            <a:off x="5226087" y="702162"/>
            <a:ext cx="354607" cy="902887"/>
          </a:xfrm>
          <a:custGeom>
            <a:avLst/>
            <a:gdLst/>
            <a:ahLst/>
            <a:cxnLst/>
            <a:rect l="l" t="t" r="r" b="b"/>
            <a:pathLst>
              <a:path w="4506" h="11473" extrusionOk="0">
                <a:moveTo>
                  <a:pt x="2255" y="1"/>
                </a:moveTo>
                <a:cubicBezTo>
                  <a:pt x="2250" y="1"/>
                  <a:pt x="2245" y="1"/>
                  <a:pt x="2240" y="1"/>
                </a:cubicBezTo>
                <a:cubicBezTo>
                  <a:pt x="1354" y="7"/>
                  <a:pt x="573" y="574"/>
                  <a:pt x="287" y="1407"/>
                </a:cubicBezTo>
                <a:cubicBezTo>
                  <a:pt x="0" y="2247"/>
                  <a:pt x="280" y="3171"/>
                  <a:pt x="977" y="3712"/>
                </a:cubicBezTo>
                <a:cubicBezTo>
                  <a:pt x="1569" y="4161"/>
                  <a:pt x="1921" y="4858"/>
                  <a:pt x="1927" y="5600"/>
                </a:cubicBezTo>
                <a:lnTo>
                  <a:pt x="1927" y="5658"/>
                </a:lnTo>
                <a:cubicBezTo>
                  <a:pt x="1927" y="6485"/>
                  <a:pt x="1563" y="7266"/>
                  <a:pt x="931" y="7800"/>
                </a:cubicBezTo>
                <a:cubicBezTo>
                  <a:pt x="261" y="8354"/>
                  <a:pt x="7" y="9272"/>
                  <a:pt x="293" y="10092"/>
                </a:cubicBezTo>
                <a:cubicBezTo>
                  <a:pt x="586" y="10912"/>
                  <a:pt x="1361" y="11466"/>
                  <a:pt x="2233" y="11472"/>
                </a:cubicBezTo>
                <a:cubicBezTo>
                  <a:pt x="2244" y="11472"/>
                  <a:pt x="2254" y="11473"/>
                  <a:pt x="2264" y="11473"/>
                </a:cubicBezTo>
                <a:cubicBezTo>
                  <a:pt x="3124" y="11473"/>
                  <a:pt x="3891" y="10935"/>
                  <a:pt x="4193" y="10131"/>
                </a:cubicBezTo>
                <a:cubicBezTo>
                  <a:pt x="4499" y="9317"/>
                  <a:pt x="4265" y="8393"/>
                  <a:pt x="3607" y="7826"/>
                </a:cubicBezTo>
                <a:cubicBezTo>
                  <a:pt x="2963" y="7286"/>
                  <a:pt x="2585" y="6498"/>
                  <a:pt x="2578" y="5658"/>
                </a:cubicBezTo>
                <a:cubicBezTo>
                  <a:pt x="2585" y="4890"/>
                  <a:pt x="2943" y="4167"/>
                  <a:pt x="3548" y="3699"/>
                </a:cubicBezTo>
                <a:cubicBezTo>
                  <a:pt x="4239" y="3145"/>
                  <a:pt x="4506" y="2214"/>
                  <a:pt x="4206" y="1381"/>
                </a:cubicBezTo>
                <a:cubicBezTo>
                  <a:pt x="3915" y="552"/>
                  <a:pt x="3128" y="1"/>
                  <a:pt x="2255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8" name="Google Shape;68;p7"/>
          <p:cNvSpPr/>
          <p:nvPr/>
        </p:nvSpPr>
        <p:spPr>
          <a:xfrm rot="10800000">
            <a:off x="4627375" y="4932933"/>
            <a:ext cx="1512116" cy="900180"/>
          </a:xfrm>
          <a:custGeom>
            <a:avLst/>
            <a:gdLst/>
            <a:ahLst/>
            <a:cxnLst/>
            <a:rect l="l" t="t" r="r" b="b"/>
            <a:pathLst>
              <a:path w="19279" h="11477" extrusionOk="0">
                <a:moveTo>
                  <a:pt x="16863" y="1"/>
                </a:moveTo>
                <a:lnTo>
                  <a:pt x="16856" y="7"/>
                </a:lnTo>
                <a:cubicBezTo>
                  <a:pt x="16812" y="4"/>
                  <a:pt x="16767" y="3"/>
                  <a:pt x="16722" y="3"/>
                </a:cubicBezTo>
                <a:cubicBezTo>
                  <a:pt x="16062" y="3"/>
                  <a:pt x="15443" y="317"/>
                  <a:pt x="15053" y="860"/>
                </a:cubicBezTo>
                <a:cubicBezTo>
                  <a:pt x="14634" y="1421"/>
                  <a:pt x="13972" y="1752"/>
                  <a:pt x="13270" y="1752"/>
                </a:cubicBezTo>
                <a:cubicBezTo>
                  <a:pt x="13263" y="1752"/>
                  <a:pt x="13256" y="1752"/>
                  <a:pt x="13249" y="1752"/>
                </a:cubicBezTo>
                <a:lnTo>
                  <a:pt x="13152" y="1752"/>
                </a:lnTo>
                <a:cubicBezTo>
                  <a:pt x="12312" y="1746"/>
                  <a:pt x="11518" y="1368"/>
                  <a:pt x="10977" y="724"/>
                </a:cubicBezTo>
                <a:cubicBezTo>
                  <a:pt x="10564" y="244"/>
                  <a:pt x="9987" y="6"/>
                  <a:pt x="9410" y="6"/>
                </a:cubicBezTo>
                <a:cubicBezTo>
                  <a:pt x="8796" y="6"/>
                  <a:pt x="8183" y="275"/>
                  <a:pt x="7767" y="808"/>
                </a:cubicBezTo>
                <a:cubicBezTo>
                  <a:pt x="7288" y="1403"/>
                  <a:pt x="6570" y="1753"/>
                  <a:pt x="5804" y="1753"/>
                </a:cubicBezTo>
                <a:cubicBezTo>
                  <a:pt x="5790" y="1753"/>
                  <a:pt x="5776" y="1752"/>
                  <a:pt x="5762" y="1752"/>
                </a:cubicBezTo>
                <a:lnTo>
                  <a:pt x="5665" y="1752"/>
                </a:lnTo>
                <a:cubicBezTo>
                  <a:pt x="4896" y="1746"/>
                  <a:pt x="4174" y="1388"/>
                  <a:pt x="3705" y="782"/>
                </a:cubicBezTo>
                <a:cubicBezTo>
                  <a:pt x="3303" y="281"/>
                  <a:pt x="2702" y="3"/>
                  <a:pt x="2084" y="3"/>
                </a:cubicBezTo>
                <a:cubicBezTo>
                  <a:pt x="1851" y="3"/>
                  <a:pt x="1615" y="43"/>
                  <a:pt x="1387" y="125"/>
                </a:cubicBezTo>
                <a:cubicBezTo>
                  <a:pt x="554" y="418"/>
                  <a:pt x="0" y="1212"/>
                  <a:pt x="7" y="2091"/>
                </a:cubicBezTo>
                <a:cubicBezTo>
                  <a:pt x="13" y="2976"/>
                  <a:pt x="580" y="3757"/>
                  <a:pt x="1413" y="4044"/>
                </a:cubicBezTo>
                <a:cubicBezTo>
                  <a:pt x="1633" y="4119"/>
                  <a:pt x="1859" y="4155"/>
                  <a:pt x="2082" y="4155"/>
                </a:cubicBezTo>
                <a:cubicBezTo>
                  <a:pt x="2711" y="4155"/>
                  <a:pt x="3319" y="3868"/>
                  <a:pt x="3718" y="3354"/>
                </a:cubicBezTo>
                <a:cubicBezTo>
                  <a:pt x="4167" y="2761"/>
                  <a:pt x="4864" y="2410"/>
                  <a:pt x="5606" y="2403"/>
                </a:cubicBezTo>
                <a:lnTo>
                  <a:pt x="5795" y="2403"/>
                </a:lnTo>
                <a:cubicBezTo>
                  <a:pt x="6576" y="2416"/>
                  <a:pt x="7312" y="2774"/>
                  <a:pt x="7794" y="3386"/>
                </a:cubicBezTo>
                <a:cubicBezTo>
                  <a:pt x="7878" y="3491"/>
                  <a:pt x="7969" y="3582"/>
                  <a:pt x="8073" y="3666"/>
                </a:cubicBezTo>
                <a:cubicBezTo>
                  <a:pt x="8718" y="4213"/>
                  <a:pt x="9083" y="5021"/>
                  <a:pt x="9083" y="5867"/>
                </a:cubicBezTo>
                <a:cubicBezTo>
                  <a:pt x="9083" y="6609"/>
                  <a:pt x="8738" y="7306"/>
                  <a:pt x="8152" y="7755"/>
                </a:cubicBezTo>
                <a:cubicBezTo>
                  <a:pt x="7989" y="7879"/>
                  <a:pt x="7846" y="8028"/>
                  <a:pt x="7722" y="8198"/>
                </a:cubicBezTo>
                <a:cubicBezTo>
                  <a:pt x="7331" y="8745"/>
                  <a:pt x="6700" y="9070"/>
                  <a:pt x="6029" y="9077"/>
                </a:cubicBezTo>
                <a:lnTo>
                  <a:pt x="5899" y="9077"/>
                </a:lnTo>
                <a:cubicBezTo>
                  <a:pt x="5027" y="9064"/>
                  <a:pt x="4200" y="8679"/>
                  <a:pt x="3633" y="8022"/>
                </a:cubicBezTo>
                <a:cubicBezTo>
                  <a:pt x="3227" y="7570"/>
                  <a:pt x="2658" y="7326"/>
                  <a:pt x="2075" y="7326"/>
                </a:cubicBezTo>
                <a:cubicBezTo>
                  <a:pt x="1827" y="7326"/>
                  <a:pt x="1576" y="7371"/>
                  <a:pt x="1335" y="7462"/>
                </a:cubicBezTo>
                <a:cubicBezTo>
                  <a:pt x="528" y="7774"/>
                  <a:pt x="0" y="8549"/>
                  <a:pt x="7" y="9415"/>
                </a:cubicBezTo>
                <a:cubicBezTo>
                  <a:pt x="13" y="10281"/>
                  <a:pt x="554" y="11049"/>
                  <a:pt x="1368" y="11349"/>
                </a:cubicBezTo>
                <a:cubicBezTo>
                  <a:pt x="1599" y="11435"/>
                  <a:pt x="1840" y="11476"/>
                  <a:pt x="2078" y="11476"/>
                </a:cubicBezTo>
                <a:cubicBezTo>
                  <a:pt x="2670" y="11476"/>
                  <a:pt x="3249" y="11221"/>
                  <a:pt x="3653" y="10756"/>
                </a:cubicBezTo>
                <a:cubicBezTo>
                  <a:pt x="4193" y="10112"/>
                  <a:pt x="4987" y="9734"/>
                  <a:pt x="5827" y="9728"/>
                </a:cubicBezTo>
                <a:lnTo>
                  <a:pt x="6036" y="9728"/>
                </a:lnTo>
                <a:cubicBezTo>
                  <a:pt x="6706" y="9734"/>
                  <a:pt x="7338" y="10066"/>
                  <a:pt x="7722" y="10613"/>
                </a:cubicBezTo>
                <a:cubicBezTo>
                  <a:pt x="8129" y="11183"/>
                  <a:pt x="8764" y="11477"/>
                  <a:pt x="9404" y="11477"/>
                </a:cubicBezTo>
                <a:cubicBezTo>
                  <a:pt x="9920" y="11477"/>
                  <a:pt x="10440" y="11285"/>
                  <a:pt x="10847" y="10893"/>
                </a:cubicBezTo>
                <a:cubicBezTo>
                  <a:pt x="11758" y="10014"/>
                  <a:pt x="11674" y="8530"/>
                  <a:pt x="10671" y="7755"/>
                </a:cubicBezTo>
                <a:cubicBezTo>
                  <a:pt x="10079" y="7306"/>
                  <a:pt x="9734" y="6603"/>
                  <a:pt x="9734" y="5860"/>
                </a:cubicBezTo>
                <a:cubicBezTo>
                  <a:pt x="9727" y="5014"/>
                  <a:pt x="10098" y="4213"/>
                  <a:pt x="10743" y="3666"/>
                </a:cubicBezTo>
                <a:cubicBezTo>
                  <a:pt x="10840" y="3575"/>
                  <a:pt x="10932" y="3484"/>
                  <a:pt x="11016" y="3386"/>
                </a:cubicBezTo>
                <a:cubicBezTo>
                  <a:pt x="11539" y="2754"/>
                  <a:pt x="12317" y="2397"/>
                  <a:pt x="13130" y="2397"/>
                </a:cubicBezTo>
                <a:cubicBezTo>
                  <a:pt x="13137" y="2397"/>
                  <a:pt x="13144" y="2397"/>
                  <a:pt x="13152" y="2397"/>
                </a:cubicBezTo>
                <a:lnTo>
                  <a:pt x="13249" y="2397"/>
                </a:lnTo>
                <a:cubicBezTo>
                  <a:pt x="13966" y="2403"/>
                  <a:pt x="14643" y="2742"/>
                  <a:pt x="15072" y="3315"/>
                </a:cubicBezTo>
                <a:cubicBezTo>
                  <a:pt x="15490" y="3877"/>
                  <a:pt x="16112" y="4150"/>
                  <a:pt x="16731" y="4150"/>
                </a:cubicBezTo>
                <a:cubicBezTo>
                  <a:pt x="17453" y="4150"/>
                  <a:pt x="18170" y="3779"/>
                  <a:pt x="18556" y="3061"/>
                </a:cubicBezTo>
                <a:cubicBezTo>
                  <a:pt x="19278" y="1726"/>
                  <a:pt x="18373" y="99"/>
                  <a:pt x="16863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2029637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1"/>
          <p:cNvSpPr txBox="1">
            <a:spLocks noGrp="1"/>
          </p:cNvSpPr>
          <p:nvPr>
            <p:ph type="title" hasCustomPrompt="1"/>
          </p:nvPr>
        </p:nvSpPr>
        <p:spPr>
          <a:xfrm>
            <a:off x="4395000" y="1733251"/>
            <a:ext cx="6807600" cy="18444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0666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106" name="Google Shape;106;p11"/>
          <p:cNvSpPr txBox="1">
            <a:spLocks noGrp="1"/>
          </p:cNvSpPr>
          <p:nvPr>
            <p:ph type="body" idx="1"/>
          </p:nvPr>
        </p:nvSpPr>
        <p:spPr>
          <a:xfrm>
            <a:off x="4625467" y="3793051"/>
            <a:ext cx="6577200" cy="49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400"/>
            </a:lvl1pPr>
            <a:lvl2pPr marL="1219170" lvl="1" indent="-423323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Google Shape;107;p11"/>
          <p:cNvSpPr txBox="1">
            <a:spLocks noGrp="1"/>
          </p:cNvSpPr>
          <p:nvPr>
            <p:ph type="sldNum" idx="12"/>
          </p:nvPr>
        </p:nvSpPr>
        <p:spPr>
          <a:xfrm>
            <a:off x="10670667" y="5893867"/>
            <a:ext cx="532000" cy="26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3F381898-3577-4B93-8623-EE267EEE8381}" type="slidenum">
              <a:rPr lang="en-US" smtClean="0"/>
              <a:t>‹#›</a:t>
            </a:fld>
            <a:endParaRPr lang="en-US"/>
          </a:p>
        </p:txBody>
      </p:sp>
      <p:cxnSp>
        <p:nvCxnSpPr>
          <p:cNvPr id="108" name="Google Shape;108;p11"/>
          <p:cNvCxnSpPr/>
          <p:nvPr/>
        </p:nvCxnSpPr>
        <p:spPr>
          <a:xfrm rot="10800000">
            <a:off x="989400" y="6024867"/>
            <a:ext cx="92660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09" name="Google Shape;109;p11"/>
          <p:cNvSpPr/>
          <p:nvPr/>
        </p:nvSpPr>
        <p:spPr>
          <a:xfrm>
            <a:off x="2138812" y="1276676"/>
            <a:ext cx="325891" cy="325891"/>
          </a:xfrm>
          <a:custGeom>
            <a:avLst/>
            <a:gdLst/>
            <a:ahLst/>
            <a:cxnLst/>
            <a:rect l="l" t="t" r="r" b="b"/>
            <a:pathLst>
              <a:path w="4155" h="4155" extrusionOk="0">
                <a:moveTo>
                  <a:pt x="2078" y="0"/>
                </a:moveTo>
                <a:cubicBezTo>
                  <a:pt x="932" y="0"/>
                  <a:pt x="1" y="931"/>
                  <a:pt x="1" y="2077"/>
                </a:cubicBezTo>
                <a:cubicBezTo>
                  <a:pt x="1" y="3223"/>
                  <a:pt x="932" y="4154"/>
                  <a:pt x="2078" y="4154"/>
                </a:cubicBezTo>
                <a:cubicBezTo>
                  <a:pt x="3223" y="4154"/>
                  <a:pt x="4154" y="3223"/>
                  <a:pt x="4154" y="2077"/>
                </a:cubicBezTo>
                <a:cubicBezTo>
                  <a:pt x="4154" y="931"/>
                  <a:pt x="3223" y="0"/>
                  <a:pt x="2078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10" name="Google Shape;110;p11"/>
          <p:cNvSpPr/>
          <p:nvPr/>
        </p:nvSpPr>
        <p:spPr>
          <a:xfrm>
            <a:off x="989399" y="702166"/>
            <a:ext cx="1512116" cy="900180"/>
          </a:xfrm>
          <a:custGeom>
            <a:avLst/>
            <a:gdLst/>
            <a:ahLst/>
            <a:cxnLst/>
            <a:rect l="l" t="t" r="r" b="b"/>
            <a:pathLst>
              <a:path w="19279" h="11477" extrusionOk="0">
                <a:moveTo>
                  <a:pt x="16863" y="1"/>
                </a:moveTo>
                <a:lnTo>
                  <a:pt x="16856" y="7"/>
                </a:lnTo>
                <a:cubicBezTo>
                  <a:pt x="16812" y="4"/>
                  <a:pt x="16767" y="3"/>
                  <a:pt x="16722" y="3"/>
                </a:cubicBezTo>
                <a:cubicBezTo>
                  <a:pt x="16062" y="3"/>
                  <a:pt x="15443" y="317"/>
                  <a:pt x="15053" y="860"/>
                </a:cubicBezTo>
                <a:cubicBezTo>
                  <a:pt x="14634" y="1421"/>
                  <a:pt x="13972" y="1752"/>
                  <a:pt x="13270" y="1752"/>
                </a:cubicBezTo>
                <a:cubicBezTo>
                  <a:pt x="13263" y="1752"/>
                  <a:pt x="13256" y="1752"/>
                  <a:pt x="13249" y="1752"/>
                </a:cubicBezTo>
                <a:lnTo>
                  <a:pt x="13152" y="1752"/>
                </a:lnTo>
                <a:cubicBezTo>
                  <a:pt x="12312" y="1746"/>
                  <a:pt x="11518" y="1368"/>
                  <a:pt x="10977" y="724"/>
                </a:cubicBezTo>
                <a:cubicBezTo>
                  <a:pt x="10564" y="244"/>
                  <a:pt x="9987" y="6"/>
                  <a:pt x="9410" y="6"/>
                </a:cubicBezTo>
                <a:cubicBezTo>
                  <a:pt x="8796" y="6"/>
                  <a:pt x="8183" y="275"/>
                  <a:pt x="7767" y="808"/>
                </a:cubicBezTo>
                <a:cubicBezTo>
                  <a:pt x="7288" y="1403"/>
                  <a:pt x="6570" y="1753"/>
                  <a:pt x="5804" y="1753"/>
                </a:cubicBezTo>
                <a:cubicBezTo>
                  <a:pt x="5790" y="1753"/>
                  <a:pt x="5776" y="1752"/>
                  <a:pt x="5762" y="1752"/>
                </a:cubicBezTo>
                <a:lnTo>
                  <a:pt x="5665" y="1752"/>
                </a:lnTo>
                <a:cubicBezTo>
                  <a:pt x="4896" y="1746"/>
                  <a:pt x="4174" y="1388"/>
                  <a:pt x="3705" y="782"/>
                </a:cubicBezTo>
                <a:cubicBezTo>
                  <a:pt x="3303" y="281"/>
                  <a:pt x="2702" y="3"/>
                  <a:pt x="2084" y="3"/>
                </a:cubicBezTo>
                <a:cubicBezTo>
                  <a:pt x="1851" y="3"/>
                  <a:pt x="1615" y="43"/>
                  <a:pt x="1387" y="125"/>
                </a:cubicBezTo>
                <a:cubicBezTo>
                  <a:pt x="554" y="418"/>
                  <a:pt x="0" y="1212"/>
                  <a:pt x="7" y="2091"/>
                </a:cubicBezTo>
                <a:cubicBezTo>
                  <a:pt x="13" y="2976"/>
                  <a:pt x="580" y="3757"/>
                  <a:pt x="1413" y="4044"/>
                </a:cubicBezTo>
                <a:cubicBezTo>
                  <a:pt x="1633" y="4119"/>
                  <a:pt x="1859" y="4155"/>
                  <a:pt x="2082" y="4155"/>
                </a:cubicBezTo>
                <a:cubicBezTo>
                  <a:pt x="2711" y="4155"/>
                  <a:pt x="3319" y="3868"/>
                  <a:pt x="3718" y="3354"/>
                </a:cubicBezTo>
                <a:cubicBezTo>
                  <a:pt x="4167" y="2761"/>
                  <a:pt x="4864" y="2410"/>
                  <a:pt x="5606" y="2403"/>
                </a:cubicBezTo>
                <a:lnTo>
                  <a:pt x="5795" y="2403"/>
                </a:lnTo>
                <a:cubicBezTo>
                  <a:pt x="6576" y="2416"/>
                  <a:pt x="7312" y="2774"/>
                  <a:pt x="7794" y="3386"/>
                </a:cubicBezTo>
                <a:cubicBezTo>
                  <a:pt x="7878" y="3491"/>
                  <a:pt x="7969" y="3582"/>
                  <a:pt x="8073" y="3666"/>
                </a:cubicBezTo>
                <a:cubicBezTo>
                  <a:pt x="8718" y="4213"/>
                  <a:pt x="9083" y="5021"/>
                  <a:pt x="9083" y="5867"/>
                </a:cubicBezTo>
                <a:cubicBezTo>
                  <a:pt x="9083" y="6609"/>
                  <a:pt x="8738" y="7306"/>
                  <a:pt x="8152" y="7755"/>
                </a:cubicBezTo>
                <a:cubicBezTo>
                  <a:pt x="7989" y="7879"/>
                  <a:pt x="7846" y="8028"/>
                  <a:pt x="7722" y="8198"/>
                </a:cubicBezTo>
                <a:cubicBezTo>
                  <a:pt x="7331" y="8745"/>
                  <a:pt x="6700" y="9070"/>
                  <a:pt x="6029" y="9077"/>
                </a:cubicBezTo>
                <a:lnTo>
                  <a:pt x="5899" y="9077"/>
                </a:lnTo>
                <a:cubicBezTo>
                  <a:pt x="5027" y="9064"/>
                  <a:pt x="4200" y="8679"/>
                  <a:pt x="3633" y="8022"/>
                </a:cubicBezTo>
                <a:cubicBezTo>
                  <a:pt x="3227" y="7570"/>
                  <a:pt x="2658" y="7326"/>
                  <a:pt x="2075" y="7326"/>
                </a:cubicBezTo>
                <a:cubicBezTo>
                  <a:pt x="1827" y="7326"/>
                  <a:pt x="1576" y="7371"/>
                  <a:pt x="1335" y="7462"/>
                </a:cubicBezTo>
                <a:cubicBezTo>
                  <a:pt x="528" y="7774"/>
                  <a:pt x="0" y="8549"/>
                  <a:pt x="7" y="9415"/>
                </a:cubicBezTo>
                <a:cubicBezTo>
                  <a:pt x="13" y="10281"/>
                  <a:pt x="554" y="11049"/>
                  <a:pt x="1368" y="11349"/>
                </a:cubicBezTo>
                <a:cubicBezTo>
                  <a:pt x="1599" y="11435"/>
                  <a:pt x="1840" y="11476"/>
                  <a:pt x="2078" y="11476"/>
                </a:cubicBezTo>
                <a:cubicBezTo>
                  <a:pt x="2670" y="11476"/>
                  <a:pt x="3249" y="11221"/>
                  <a:pt x="3653" y="10756"/>
                </a:cubicBezTo>
                <a:cubicBezTo>
                  <a:pt x="4193" y="10112"/>
                  <a:pt x="4987" y="9734"/>
                  <a:pt x="5827" y="9728"/>
                </a:cubicBezTo>
                <a:lnTo>
                  <a:pt x="6036" y="9728"/>
                </a:lnTo>
                <a:cubicBezTo>
                  <a:pt x="6706" y="9734"/>
                  <a:pt x="7338" y="10066"/>
                  <a:pt x="7722" y="10613"/>
                </a:cubicBezTo>
                <a:cubicBezTo>
                  <a:pt x="8129" y="11183"/>
                  <a:pt x="8764" y="11477"/>
                  <a:pt x="9404" y="11477"/>
                </a:cubicBezTo>
                <a:cubicBezTo>
                  <a:pt x="9920" y="11477"/>
                  <a:pt x="10440" y="11285"/>
                  <a:pt x="10847" y="10893"/>
                </a:cubicBezTo>
                <a:cubicBezTo>
                  <a:pt x="11758" y="10014"/>
                  <a:pt x="11674" y="8530"/>
                  <a:pt x="10671" y="7755"/>
                </a:cubicBezTo>
                <a:cubicBezTo>
                  <a:pt x="10079" y="7306"/>
                  <a:pt x="9734" y="6603"/>
                  <a:pt x="9734" y="5860"/>
                </a:cubicBezTo>
                <a:cubicBezTo>
                  <a:pt x="9727" y="5014"/>
                  <a:pt x="10098" y="4213"/>
                  <a:pt x="10743" y="3666"/>
                </a:cubicBezTo>
                <a:cubicBezTo>
                  <a:pt x="10840" y="3575"/>
                  <a:pt x="10932" y="3484"/>
                  <a:pt x="11016" y="3386"/>
                </a:cubicBezTo>
                <a:cubicBezTo>
                  <a:pt x="11539" y="2754"/>
                  <a:pt x="12317" y="2397"/>
                  <a:pt x="13130" y="2397"/>
                </a:cubicBezTo>
                <a:cubicBezTo>
                  <a:pt x="13137" y="2397"/>
                  <a:pt x="13144" y="2397"/>
                  <a:pt x="13152" y="2397"/>
                </a:cubicBezTo>
                <a:lnTo>
                  <a:pt x="13249" y="2397"/>
                </a:lnTo>
                <a:cubicBezTo>
                  <a:pt x="13966" y="2403"/>
                  <a:pt x="14643" y="2742"/>
                  <a:pt x="15072" y="3315"/>
                </a:cubicBezTo>
                <a:cubicBezTo>
                  <a:pt x="15490" y="3877"/>
                  <a:pt x="16112" y="4150"/>
                  <a:pt x="16731" y="4150"/>
                </a:cubicBezTo>
                <a:cubicBezTo>
                  <a:pt x="17453" y="4150"/>
                  <a:pt x="18170" y="3779"/>
                  <a:pt x="18556" y="3061"/>
                </a:cubicBezTo>
                <a:cubicBezTo>
                  <a:pt x="19278" y="1726"/>
                  <a:pt x="18373" y="99"/>
                  <a:pt x="16863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11" name="Google Shape;111;p11"/>
          <p:cNvSpPr/>
          <p:nvPr/>
        </p:nvSpPr>
        <p:spPr>
          <a:xfrm>
            <a:off x="1564380" y="1859733"/>
            <a:ext cx="325891" cy="325891"/>
          </a:xfrm>
          <a:custGeom>
            <a:avLst/>
            <a:gdLst/>
            <a:ahLst/>
            <a:cxnLst/>
            <a:rect l="l" t="t" r="r" b="b"/>
            <a:pathLst>
              <a:path w="4155" h="4155" extrusionOk="0">
                <a:moveTo>
                  <a:pt x="2077" y="0"/>
                </a:moveTo>
                <a:cubicBezTo>
                  <a:pt x="931" y="0"/>
                  <a:pt x="0" y="931"/>
                  <a:pt x="0" y="2077"/>
                </a:cubicBezTo>
                <a:cubicBezTo>
                  <a:pt x="0" y="3223"/>
                  <a:pt x="931" y="4154"/>
                  <a:pt x="2077" y="4154"/>
                </a:cubicBezTo>
                <a:cubicBezTo>
                  <a:pt x="3223" y="4154"/>
                  <a:pt x="4154" y="3223"/>
                  <a:pt x="4154" y="2077"/>
                </a:cubicBezTo>
                <a:cubicBezTo>
                  <a:pt x="4154" y="931"/>
                  <a:pt x="3223" y="0"/>
                  <a:pt x="2077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12" name="Google Shape;112;p11"/>
          <p:cNvSpPr/>
          <p:nvPr/>
        </p:nvSpPr>
        <p:spPr>
          <a:xfrm>
            <a:off x="989869" y="1859733"/>
            <a:ext cx="325891" cy="325891"/>
          </a:xfrm>
          <a:custGeom>
            <a:avLst/>
            <a:gdLst/>
            <a:ahLst/>
            <a:cxnLst/>
            <a:rect l="l" t="t" r="r" b="b"/>
            <a:pathLst>
              <a:path w="4155" h="4155" extrusionOk="0">
                <a:moveTo>
                  <a:pt x="2078" y="0"/>
                </a:moveTo>
                <a:cubicBezTo>
                  <a:pt x="932" y="0"/>
                  <a:pt x="1" y="931"/>
                  <a:pt x="1" y="2077"/>
                </a:cubicBezTo>
                <a:cubicBezTo>
                  <a:pt x="1" y="3223"/>
                  <a:pt x="932" y="4154"/>
                  <a:pt x="2078" y="4154"/>
                </a:cubicBezTo>
                <a:cubicBezTo>
                  <a:pt x="3224" y="4154"/>
                  <a:pt x="4155" y="3223"/>
                  <a:pt x="4155" y="2077"/>
                </a:cubicBezTo>
                <a:cubicBezTo>
                  <a:pt x="4155" y="931"/>
                  <a:pt x="3224" y="0"/>
                  <a:pt x="2078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13" name="Google Shape;113;p11"/>
          <p:cNvSpPr/>
          <p:nvPr/>
        </p:nvSpPr>
        <p:spPr>
          <a:xfrm>
            <a:off x="1564380" y="2442800"/>
            <a:ext cx="325891" cy="325891"/>
          </a:xfrm>
          <a:custGeom>
            <a:avLst/>
            <a:gdLst/>
            <a:ahLst/>
            <a:cxnLst/>
            <a:rect l="l" t="t" r="r" b="b"/>
            <a:pathLst>
              <a:path w="4155" h="4155" extrusionOk="0">
                <a:moveTo>
                  <a:pt x="2077" y="0"/>
                </a:moveTo>
                <a:cubicBezTo>
                  <a:pt x="931" y="0"/>
                  <a:pt x="0" y="931"/>
                  <a:pt x="0" y="2077"/>
                </a:cubicBezTo>
                <a:cubicBezTo>
                  <a:pt x="0" y="3223"/>
                  <a:pt x="931" y="4154"/>
                  <a:pt x="2077" y="4154"/>
                </a:cubicBezTo>
                <a:cubicBezTo>
                  <a:pt x="3223" y="4154"/>
                  <a:pt x="4154" y="3223"/>
                  <a:pt x="4154" y="2077"/>
                </a:cubicBezTo>
                <a:cubicBezTo>
                  <a:pt x="4154" y="931"/>
                  <a:pt x="3223" y="0"/>
                  <a:pt x="2077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14" name="Google Shape;114;p11"/>
          <p:cNvSpPr/>
          <p:nvPr/>
        </p:nvSpPr>
        <p:spPr>
          <a:xfrm>
            <a:off x="989869" y="2442800"/>
            <a:ext cx="325891" cy="325891"/>
          </a:xfrm>
          <a:custGeom>
            <a:avLst/>
            <a:gdLst/>
            <a:ahLst/>
            <a:cxnLst/>
            <a:rect l="l" t="t" r="r" b="b"/>
            <a:pathLst>
              <a:path w="4155" h="4155" extrusionOk="0">
                <a:moveTo>
                  <a:pt x="2078" y="0"/>
                </a:moveTo>
                <a:cubicBezTo>
                  <a:pt x="932" y="0"/>
                  <a:pt x="1" y="931"/>
                  <a:pt x="1" y="2077"/>
                </a:cubicBezTo>
                <a:cubicBezTo>
                  <a:pt x="1" y="3223"/>
                  <a:pt x="932" y="4154"/>
                  <a:pt x="2078" y="4154"/>
                </a:cubicBezTo>
                <a:cubicBezTo>
                  <a:pt x="3224" y="4154"/>
                  <a:pt x="4155" y="3223"/>
                  <a:pt x="4155" y="2077"/>
                </a:cubicBezTo>
                <a:cubicBezTo>
                  <a:pt x="4155" y="931"/>
                  <a:pt x="3224" y="0"/>
                  <a:pt x="2078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15" name="Google Shape;115;p11"/>
          <p:cNvSpPr/>
          <p:nvPr/>
        </p:nvSpPr>
        <p:spPr>
          <a:xfrm flipH="1">
            <a:off x="1547044" y="5264183"/>
            <a:ext cx="325341" cy="325891"/>
          </a:xfrm>
          <a:custGeom>
            <a:avLst/>
            <a:gdLst/>
            <a:ahLst/>
            <a:cxnLst/>
            <a:rect l="l" t="t" r="r" b="b"/>
            <a:pathLst>
              <a:path w="4148" h="4155" extrusionOk="0">
                <a:moveTo>
                  <a:pt x="2071" y="0"/>
                </a:moveTo>
                <a:cubicBezTo>
                  <a:pt x="925" y="0"/>
                  <a:pt x="0" y="931"/>
                  <a:pt x="0" y="2077"/>
                </a:cubicBezTo>
                <a:cubicBezTo>
                  <a:pt x="0" y="3223"/>
                  <a:pt x="925" y="4154"/>
                  <a:pt x="2071" y="4154"/>
                </a:cubicBezTo>
                <a:cubicBezTo>
                  <a:pt x="3216" y="4154"/>
                  <a:pt x="4147" y="3223"/>
                  <a:pt x="4147" y="2077"/>
                </a:cubicBezTo>
                <a:cubicBezTo>
                  <a:pt x="4147" y="931"/>
                  <a:pt x="3216" y="0"/>
                  <a:pt x="207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16" name="Google Shape;116;p11"/>
          <p:cNvSpPr/>
          <p:nvPr/>
        </p:nvSpPr>
        <p:spPr>
          <a:xfrm flipH="1">
            <a:off x="1547044" y="4689751"/>
            <a:ext cx="325341" cy="325812"/>
          </a:xfrm>
          <a:custGeom>
            <a:avLst/>
            <a:gdLst/>
            <a:ahLst/>
            <a:cxnLst/>
            <a:rect l="l" t="t" r="r" b="b"/>
            <a:pathLst>
              <a:path w="4148" h="4154" extrusionOk="0">
                <a:moveTo>
                  <a:pt x="2071" y="0"/>
                </a:moveTo>
                <a:cubicBezTo>
                  <a:pt x="925" y="0"/>
                  <a:pt x="0" y="931"/>
                  <a:pt x="0" y="2077"/>
                </a:cubicBezTo>
                <a:cubicBezTo>
                  <a:pt x="0" y="3223"/>
                  <a:pt x="925" y="4154"/>
                  <a:pt x="2071" y="4154"/>
                </a:cubicBezTo>
                <a:cubicBezTo>
                  <a:pt x="3216" y="4154"/>
                  <a:pt x="4147" y="3223"/>
                  <a:pt x="4147" y="2077"/>
                </a:cubicBezTo>
                <a:cubicBezTo>
                  <a:pt x="4147" y="931"/>
                  <a:pt x="3216" y="0"/>
                  <a:pt x="207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17" name="Google Shape;117;p11"/>
          <p:cNvSpPr/>
          <p:nvPr/>
        </p:nvSpPr>
        <p:spPr>
          <a:xfrm flipH="1">
            <a:off x="2702105" y="4689751"/>
            <a:ext cx="325891" cy="325812"/>
          </a:xfrm>
          <a:custGeom>
            <a:avLst/>
            <a:gdLst/>
            <a:ahLst/>
            <a:cxnLst/>
            <a:rect l="l" t="t" r="r" b="b"/>
            <a:pathLst>
              <a:path w="4155" h="4154" extrusionOk="0">
                <a:moveTo>
                  <a:pt x="2078" y="0"/>
                </a:moveTo>
                <a:cubicBezTo>
                  <a:pt x="932" y="0"/>
                  <a:pt x="1" y="931"/>
                  <a:pt x="1" y="2077"/>
                </a:cubicBezTo>
                <a:cubicBezTo>
                  <a:pt x="1" y="3223"/>
                  <a:pt x="932" y="4154"/>
                  <a:pt x="2078" y="4154"/>
                </a:cubicBezTo>
                <a:cubicBezTo>
                  <a:pt x="3224" y="4154"/>
                  <a:pt x="4155" y="3223"/>
                  <a:pt x="4155" y="2077"/>
                </a:cubicBezTo>
                <a:cubicBezTo>
                  <a:pt x="4155" y="931"/>
                  <a:pt x="3224" y="0"/>
                  <a:pt x="2078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18" name="Google Shape;118;p11"/>
          <p:cNvSpPr/>
          <p:nvPr/>
        </p:nvSpPr>
        <p:spPr>
          <a:xfrm flipH="1">
            <a:off x="2078638" y="4689751"/>
            <a:ext cx="977828" cy="900493"/>
          </a:xfrm>
          <a:custGeom>
            <a:avLst/>
            <a:gdLst/>
            <a:ahLst/>
            <a:cxnLst/>
            <a:rect l="l" t="t" r="r" b="b"/>
            <a:pathLst>
              <a:path w="12467" h="11481" extrusionOk="0">
                <a:moveTo>
                  <a:pt x="9773" y="0"/>
                </a:moveTo>
                <a:cubicBezTo>
                  <a:pt x="8763" y="0"/>
                  <a:pt x="7790" y="740"/>
                  <a:pt x="7695" y="1908"/>
                </a:cubicBezTo>
                <a:lnTo>
                  <a:pt x="7695" y="1934"/>
                </a:lnTo>
                <a:cubicBezTo>
                  <a:pt x="7623" y="3086"/>
                  <a:pt x="7135" y="4180"/>
                  <a:pt x="6327" y="5007"/>
                </a:cubicBezTo>
                <a:lnTo>
                  <a:pt x="4622" y="6738"/>
                </a:lnTo>
                <a:cubicBezTo>
                  <a:pt x="4217" y="7149"/>
                  <a:pt x="3669" y="7375"/>
                  <a:pt x="3107" y="7375"/>
                </a:cubicBezTo>
                <a:cubicBezTo>
                  <a:pt x="3000" y="7375"/>
                  <a:pt x="2893" y="7367"/>
                  <a:pt x="2786" y="7350"/>
                </a:cubicBezTo>
                <a:cubicBezTo>
                  <a:pt x="2666" y="7330"/>
                  <a:pt x="2548" y="7321"/>
                  <a:pt x="2433" y="7321"/>
                </a:cubicBezTo>
                <a:cubicBezTo>
                  <a:pt x="1045" y="7321"/>
                  <a:pt x="0" y="8708"/>
                  <a:pt x="481" y="10085"/>
                </a:cubicBezTo>
                <a:cubicBezTo>
                  <a:pt x="794" y="10980"/>
                  <a:pt x="1613" y="11476"/>
                  <a:pt x="2447" y="11476"/>
                </a:cubicBezTo>
                <a:cubicBezTo>
                  <a:pt x="3001" y="11476"/>
                  <a:pt x="3562" y="11256"/>
                  <a:pt x="3984" y="10788"/>
                </a:cubicBezTo>
                <a:cubicBezTo>
                  <a:pt x="4596" y="10111"/>
                  <a:pt x="5462" y="9727"/>
                  <a:pt x="6373" y="9727"/>
                </a:cubicBezTo>
                <a:lnTo>
                  <a:pt x="6451" y="9727"/>
                </a:lnTo>
                <a:cubicBezTo>
                  <a:pt x="7096" y="9733"/>
                  <a:pt x="7701" y="10059"/>
                  <a:pt x="8066" y="10593"/>
                </a:cubicBezTo>
                <a:cubicBezTo>
                  <a:pt x="8461" y="11162"/>
                  <a:pt x="9100" y="11481"/>
                  <a:pt x="9762" y="11481"/>
                </a:cubicBezTo>
                <a:cubicBezTo>
                  <a:pt x="9993" y="11481"/>
                  <a:pt x="10227" y="11442"/>
                  <a:pt x="10455" y="11361"/>
                </a:cubicBezTo>
                <a:cubicBezTo>
                  <a:pt x="11341" y="11055"/>
                  <a:pt x="11901" y="10196"/>
                  <a:pt x="11842" y="9265"/>
                </a:cubicBezTo>
                <a:cubicBezTo>
                  <a:pt x="11770" y="8249"/>
                  <a:pt x="10846" y="7357"/>
                  <a:pt x="9830" y="7324"/>
                </a:cubicBezTo>
                <a:cubicBezTo>
                  <a:pt x="9811" y="7324"/>
                  <a:pt x="9791" y="7324"/>
                  <a:pt x="9772" y="7324"/>
                </a:cubicBezTo>
                <a:cubicBezTo>
                  <a:pt x="9084" y="7324"/>
                  <a:pt x="8439" y="7659"/>
                  <a:pt x="8053" y="8229"/>
                </a:cubicBezTo>
                <a:cubicBezTo>
                  <a:pt x="7688" y="8757"/>
                  <a:pt x="7089" y="9076"/>
                  <a:pt x="6445" y="9076"/>
                </a:cubicBezTo>
                <a:lnTo>
                  <a:pt x="5377" y="9069"/>
                </a:lnTo>
                <a:cubicBezTo>
                  <a:pt x="4797" y="9063"/>
                  <a:pt x="4400" y="8483"/>
                  <a:pt x="4609" y="7943"/>
                </a:cubicBezTo>
                <a:cubicBezTo>
                  <a:pt x="4719" y="7656"/>
                  <a:pt x="4882" y="7396"/>
                  <a:pt x="5090" y="7181"/>
                </a:cubicBezTo>
                <a:lnTo>
                  <a:pt x="6718" y="5534"/>
                </a:lnTo>
                <a:cubicBezTo>
                  <a:pt x="7564" y="4681"/>
                  <a:pt x="8697" y="4219"/>
                  <a:pt x="9889" y="4154"/>
                </a:cubicBezTo>
                <a:cubicBezTo>
                  <a:pt x="9921" y="4154"/>
                  <a:pt x="9954" y="4147"/>
                  <a:pt x="9993" y="4141"/>
                </a:cubicBezTo>
                <a:cubicBezTo>
                  <a:pt x="11731" y="3945"/>
                  <a:pt x="12467" y="1816"/>
                  <a:pt x="11210" y="592"/>
                </a:cubicBezTo>
                <a:cubicBezTo>
                  <a:pt x="10792" y="185"/>
                  <a:pt x="10278" y="0"/>
                  <a:pt x="9773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2429099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accent5"/>
        </a:solidFill>
        <a:effectLst/>
      </p:bgPr>
    </p:bg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80995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able of contents"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3"/>
          <p:cNvSpPr txBox="1">
            <a:spLocks noGrp="1"/>
          </p:cNvSpPr>
          <p:nvPr>
            <p:ph type="title" hasCustomPrompt="1"/>
          </p:nvPr>
        </p:nvSpPr>
        <p:spPr>
          <a:xfrm flipH="1">
            <a:off x="4370233" y="2137539"/>
            <a:ext cx="1328800" cy="90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4667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r>
              <a:t>xx%</a:t>
            </a:r>
          </a:p>
        </p:txBody>
      </p:sp>
      <p:sp>
        <p:nvSpPr>
          <p:cNvPr id="122" name="Google Shape;122;p13"/>
          <p:cNvSpPr txBox="1">
            <a:spLocks noGrp="1"/>
          </p:cNvSpPr>
          <p:nvPr>
            <p:ph type="subTitle" idx="1"/>
          </p:nvPr>
        </p:nvSpPr>
        <p:spPr>
          <a:xfrm>
            <a:off x="989400" y="2416167"/>
            <a:ext cx="3074800" cy="80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23" name="Google Shape;123;p13"/>
          <p:cNvSpPr txBox="1">
            <a:spLocks noGrp="1"/>
          </p:cNvSpPr>
          <p:nvPr>
            <p:ph type="subTitle" idx="2"/>
          </p:nvPr>
        </p:nvSpPr>
        <p:spPr>
          <a:xfrm>
            <a:off x="989400" y="1968633"/>
            <a:ext cx="3074800" cy="45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667">
                <a:latin typeface="Tenor Sans"/>
                <a:ea typeface="Tenor Sans"/>
                <a:cs typeface="Tenor Sans"/>
                <a:sym typeface="Tenor Sans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667">
                <a:solidFill>
                  <a:schemeClr val="dk1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667">
                <a:solidFill>
                  <a:schemeClr val="dk1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667">
                <a:solidFill>
                  <a:schemeClr val="dk1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667">
                <a:solidFill>
                  <a:schemeClr val="dk1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667">
                <a:solidFill>
                  <a:schemeClr val="dk1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667">
                <a:solidFill>
                  <a:schemeClr val="dk1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667">
                <a:solidFill>
                  <a:schemeClr val="dk1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667">
                <a:solidFill>
                  <a:schemeClr val="dk1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24" name="Google Shape;124;p13"/>
          <p:cNvSpPr txBox="1">
            <a:spLocks noGrp="1"/>
          </p:cNvSpPr>
          <p:nvPr>
            <p:ph type="title" idx="3"/>
          </p:nvPr>
        </p:nvSpPr>
        <p:spPr>
          <a:xfrm>
            <a:off x="3027600" y="702167"/>
            <a:ext cx="6136800" cy="51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25" name="Google Shape;125;p13"/>
          <p:cNvSpPr txBox="1">
            <a:spLocks noGrp="1"/>
          </p:cNvSpPr>
          <p:nvPr>
            <p:ph type="title" idx="4" hasCustomPrompt="1"/>
          </p:nvPr>
        </p:nvSpPr>
        <p:spPr>
          <a:xfrm flipH="1">
            <a:off x="4370233" y="4109552"/>
            <a:ext cx="1328800" cy="90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4667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r>
              <a:t>xx%</a:t>
            </a:r>
          </a:p>
        </p:txBody>
      </p:sp>
      <p:sp>
        <p:nvSpPr>
          <p:cNvPr id="126" name="Google Shape;126;p13"/>
          <p:cNvSpPr txBox="1">
            <a:spLocks noGrp="1"/>
          </p:cNvSpPr>
          <p:nvPr>
            <p:ph type="subTitle" idx="5"/>
          </p:nvPr>
        </p:nvSpPr>
        <p:spPr>
          <a:xfrm>
            <a:off x="989400" y="4387533"/>
            <a:ext cx="3074800" cy="80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27" name="Google Shape;127;p13"/>
          <p:cNvSpPr txBox="1">
            <a:spLocks noGrp="1"/>
          </p:cNvSpPr>
          <p:nvPr>
            <p:ph type="subTitle" idx="6"/>
          </p:nvPr>
        </p:nvSpPr>
        <p:spPr>
          <a:xfrm>
            <a:off x="989400" y="3940000"/>
            <a:ext cx="3074800" cy="45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667">
                <a:latin typeface="Tenor Sans"/>
                <a:ea typeface="Tenor Sans"/>
                <a:cs typeface="Tenor Sans"/>
                <a:sym typeface="Tenor Sans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667">
                <a:solidFill>
                  <a:schemeClr val="dk1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667">
                <a:solidFill>
                  <a:schemeClr val="dk1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667">
                <a:solidFill>
                  <a:schemeClr val="dk1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667">
                <a:solidFill>
                  <a:schemeClr val="dk1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667">
                <a:solidFill>
                  <a:schemeClr val="dk1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667">
                <a:solidFill>
                  <a:schemeClr val="dk1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667">
                <a:solidFill>
                  <a:schemeClr val="dk1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667">
                <a:solidFill>
                  <a:schemeClr val="dk1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28" name="Google Shape;128;p13"/>
          <p:cNvSpPr txBox="1">
            <a:spLocks noGrp="1"/>
          </p:cNvSpPr>
          <p:nvPr>
            <p:ph type="title" idx="7" hasCustomPrompt="1"/>
          </p:nvPr>
        </p:nvSpPr>
        <p:spPr>
          <a:xfrm>
            <a:off x="6489433" y="2137539"/>
            <a:ext cx="1328800" cy="90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4667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r>
              <a:t>xx%</a:t>
            </a:r>
          </a:p>
        </p:txBody>
      </p:sp>
      <p:sp>
        <p:nvSpPr>
          <p:cNvPr id="129" name="Google Shape;129;p13"/>
          <p:cNvSpPr txBox="1">
            <a:spLocks noGrp="1"/>
          </p:cNvSpPr>
          <p:nvPr>
            <p:ph type="subTitle" idx="8"/>
          </p:nvPr>
        </p:nvSpPr>
        <p:spPr>
          <a:xfrm flipH="1">
            <a:off x="8116205" y="2416167"/>
            <a:ext cx="3074800" cy="80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30" name="Google Shape;130;p13"/>
          <p:cNvSpPr txBox="1">
            <a:spLocks noGrp="1"/>
          </p:cNvSpPr>
          <p:nvPr>
            <p:ph type="subTitle" idx="9"/>
          </p:nvPr>
        </p:nvSpPr>
        <p:spPr>
          <a:xfrm flipH="1">
            <a:off x="8116205" y="1968633"/>
            <a:ext cx="3074800" cy="45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667">
                <a:latin typeface="Tenor Sans"/>
                <a:ea typeface="Tenor Sans"/>
                <a:cs typeface="Tenor Sans"/>
                <a:sym typeface="Tenor Sans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667">
                <a:solidFill>
                  <a:schemeClr val="dk1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667">
                <a:solidFill>
                  <a:schemeClr val="dk1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667">
                <a:solidFill>
                  <a:schemeClr val="dk1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667">
                <a:solidFill>
                  <a:schemeClr val="dk1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667">
                <a:solidFill>
                  <a:schemeClr val="dk1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667">
                <a:solidFill>
                  <a:schemeClr val="dk1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667">
                <a:solidFill>
                  <a:schemeClr val="dk1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667">
                <a:solidFill>
                  <a:schemeClr val="dk1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31" name="Google Shape;131;p13"/>
          <p:cNvSpPr txBox="1">
            <a:spLocks noGrp="1"/>
          </p:cNvSpPr>
          <p:nvPr>
            <p:ph type="title" idx="13" hasCustomPrompt="1"/>
          </p:nvPr>
        </p:nvSpPr>
        <p:spPr>
          <a:xfrm>
            <a:off x="6489433" y="4109552"/>
            <a:ext cx="1328800" cy="90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4667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r>
              <a:t>xx%</a:t>
            </a:r>
          </a:p>
        </p:txBody>
      </p:sp>
      <p:sp>
        <p:nvSpPr>
          <p:cNvPr id="132" name="Google Shape;132;p13"/>
          <p:cNvSpPr txBox="1">
            <a:spLocks noGrp="1"/>
          </p:cNvSpPr>
          <p:nvPr>
            <p:ph type="subTitle" idx="14"/>
          </p:nvPr>
        </p:nvSpPr>
        <p:spPr>
          <a:xfrm flipH="1">
            <a:off x="8116205" y="4387523"/>
            <a:ext cx="3074800" cy="80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33" name="Google Shape;133;p13"/>
          <p:cNvSpPr txBox="1">
            <a:spLocks noGrp="1"/>
          </p:cNvSpPr>
          <p:nvPr>
            <p:ph type="subTitle" idx="15"/>
          </p:nvPr>
        </p:nvSpPr>
        <p:spPr>
          <a:xfrm flipH="1">
            <a:off x="8116205" y="3939989"/>
            <a:ext cx="3074800" cy="45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667">
                <a:latin typeface="Tenor Sans"/>
                <a:ea typeface="Tenor Sans"/>
                <a:cs typeface="Tenor Sans"/>
                <a:sym typeface="Tenor Sans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667">
                <a:solidFill>
                  <a:schemeClr val="dk1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667">
                <a:solidFill>
                  <a:schemeClr val="dk1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667">
                <a:solidFill>
                  <a:schemeClr val="dk1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667">
                <a:solidFill>
                  <a:schemeClr val="dk1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667">
                <a:solidFill>
                  <a:schemeClr val="dk1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667">
                <a:solidFill>
                  <a:schemeClr val="dk1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667">
                <a:solidFill>
                  <a:schemeClr val="dk1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667">
                <a:solidFill>
                  <a:schemeClr val="dk1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34" name="Google Shape;134;p13"/>
          <p:cNvSpPr txBox="1">
            <a:spLocks noGrp="1"/>
          </p:cNvSpPr>
          <p:nvPr>
            <p:ph type="sldNum" idx="12"/>
          </p:nvPr>
        </p:nvSpPr>
        <p:spPr>
          <a:xfrm>
            <a:off x="10670667" y="5893867"/>
            <a:ext cx="532000" cy="26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3F381898-3577-4B93-8623-EE267EEE8381}" type="slidenum">
              <a:rPr lang="en-US" smtClean="0"/>
              <a:t>‹#›</a:t>
            </a:fld>
            <a:endParaRPr lang="en-US"/>
          </a:p>
        </p:txBody>
      </p:sp>
      <p:cxnSp>
        <p:nvCxnSpPr>
          <p:cNvPr id="135" name="Google Shape;135;p13"/>
          <p:cNvCxnSpPr/>
          <p:nvPr/>
        </p:nvCxnSpPr>
        <p:spPr>
          <a:xfrm rot="10800000">
            <a:off x="989400" y="6024867"/>
            <a:ext cx="92660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136" name="Google Shape;136;p13"/>
          <p:cNvGrpSpPr/>
          <p:nvPr/>
        </p:nvGrpSpPr>
        <p:grpSpPr>
          <a:xfrm rot="-5400000">
            <a:off x="384875" y="402983"/>
            <a:ext cx="1029711" cy="964901"/>
            <a:chOff x="684236" y="4244586"/>
            <a:chExt cx="772283" cy="723676"/>
          </a:xfrm>
        </p:grpSpPr>
        <p:grpSp>
          <p:nvGrpSpPr>
            <p:cNvPr id="137" name="Google Shape;137;p13"/>
            <p:cNvGrpSpPr/>
            <p:nvPr/>
          </p:nvGrpSpPr>
          <p:grpSpPr>
            <a:xfrm>
              <a:off x="733675" y="4244587"/>
              <a:ext cx="722844" cy="723676"/>
              <a:chOff x="622275" y="4230287"/>
              <a:chExt cx="722844" cy="723676"/>
            </a:xfrm>
          </p:grpSpPr>
          <p:sp>
            <p:nvSpPr>
              <p:cNvPr id="138" name="Google Shape;138;p13"/>
              <p:cNvSpPr/>
              <p:nvPr/>
            </p:nvSpPr>
            <p:spPr>
              <a:xfrm rot="-5400000">
                <a:off x="1056225" y="4714412"/>
                <a:ext cx="239400" cy="2397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39" name="Google Shape;139;p13"/>
              <p:cNvSpPr/>
              <p:nvPr/>
            </p:nvSpPr>
            <p:spPr>
              <a:xfrm rot="-5400000">
                <a:off x="1056225" y="4279632"/>
                <a:ext cx="239400" cy="2397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40" name="Google Shape;140;p13"/>
              <p:cNvSpPr/>
              <p:nvPr/>
            </p:nvSpPr>
            <p:spPr>
              <a:xfrm rot="-5400000">
                <a:off x="622425" y="4714412"/>
                <a:ext cx="239400" cy="2397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41" name="Google Shape;141;p13"/>
              <p:cNvSpPr/>
              <p:nvPr/>
            </p:nvSpPr>
            <p:spPr>
              <a:xfrm rot="-2700000" flipH="1">
                <a:off x="1056276" y="4279844"/>
                <a:ext cx="239285" cy="239285"/>
              </a:xfrm>
              <a:prstGeom prst="teardrop">
                <a:avLst>
                  <a:gd name="adj" fmla="val 100000"/>
                </a:avLst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cxnSp>
            <p:nvCxnSpPr>
              <p:cNvPr id="142" name="Google Shape;142;p13"/>
              <p:cNvCxnSpPr/>
              <p:nvPr/>
            </p:nvCxnSpPr>
            <p:spPr>
              <a:xfrm>
                <a:off x="953775" y="4212125"/>
                <a:ext cx="0" cy="374700"/>
              </a:xfrm>
              <a:prstGeom prst="straightConnector1">
                <a:avLst/>
              </a:prstGeom>
              <a:noFill/>
              <a:ln w="2857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sp>
          <p:nvSpPr>
            <p:cNvPr id="143" name="Google Shape;143;p13"/>
            <p:cNvSpPr/>
            <p:nvPr/>
          </p:nvSpPr>
          <p:spPr>
            <a:xfrm rot="-5400000">
              <a:off x="733825" y="4290933"/>
              <a:ext cx="239400" cy="2397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4" name="Google Shape;144;p13"/>
            <p:cNvSpPr/>
            <p:nvPr/>
          </p:nvSpPr>
          <p:spPr>
            <a:xfrm rot="-8100000" flipH="1">
              <a:off x="1167676" y="4294144"/>
              <a:ext cx="239285" cy="239285"/>
            </a:xfrm>
            <a:prstGeom prst="teardrop">
              <a:avLst>
                <a:gd name="adj" fmla="val 100000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cxnSp>
          <p:nvCxnSpPr>
            <p:cNvPr id="145" name="Google Shape;145;p13"/>
            <p:cNvCxnSpPr/>
            <p:nvPr/>
          </p:nvCxnSpPr>
          <p:spPr>
            <a:xfrm rot="10800000">
              <a:off x="1287325" y="4409600"/>
              <a:ext cx="0" cy="4644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146" name="Google Shape;146;p13"/>
            <p:cNvSpPr/>
            <p:nvPr/>
          </p:nvSpPr>
          <p:spPr>
            <a:xfrm rot="8100000" flipH="1">
              <a:off x="733793" y="4294144"/>
              <a:ext cx="239285" cy="239285"/>
            </a:xfrm>
            <a:prstGeom prst="teardrop">
              <a:avLst>
                <a:gd name="adj" fmla="val 100000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47" name="Google Shape;147;p13"/>
          <p:cNvSpPr/>
          <p:nvPr/>
        </p:nvSpPr>
        <p:spPr>
          <a:xfrm rot="5400000">
            <a:off x="444617" y="432283"/>
            <a:ext cx="962484" cy="906300"/>
          </a:xfrm>
          <a:custGeom>
            <a:avLst/>
            <a:gdLst/>
            <a:ahLst/>
            <a:cxnLst/>
            <a:rect l="l" t="t" r="r" b="b"/>
            <a:pathLst>
              <a:path w="12189" h="11477" extrusionOk="0">
                <a:moveTo>
                  <a:pt x="2333" y="0"/>
                </a:moveTo>
                <a:cubicBezTo>
                  <a:pt x="1473" y="0"/>
                  <a:pt x="700" y="544"/>
                  <a:pt x="397" y="1355"/>
                </a:cubicBezTo>
                <a:cubicBezTo>
                  <a:pt x="98" y="2181"/>
                  <a:pt x="345" y="3106"/>
                  <a:pt x="1016" y="3666"/>
                </a:cubicBezTo>
                <a:cubicBezTo>
                  <a:pt x="1648" y="4187"/>
                  <a:pt x="2019" y="4968"/>
                  <a:pt x="2019" y="5788"/>
                </a:cubicBezTo>
                <a:lnTo>
                  <a:pt x="2019" y="5821"/>
                </a:lnTo>
                <a:cubicBezTo>
                  <a:pt x="2012" y="6583"/>
                  <a:pt x="1654" y="7305"/>
                  <a:pt x="1049" y="7781"/>
                </a:cubicBezTo>
                <a:cubicBezTo>
                  <a:pt x="85" y="8549"/>
                  <a:pt x="0" y="9994"/>
                  <a:pt x="879" y="10867"/>
                </a:cubicBezTo>
                <a:cubicBezTo>
                  <a:pt x="1285" y="11276"/>
                  <a:pt x="1814" y="11476"/>
                  <a:pt x="2342" y="11476"/>
                </a:cubicBezTo>
                <a:cubicBezTo>
                  <a:pt x="2948" y="11476"/>
                  <a:pt x="3551" y="11212"/>
                  <a:pt x="3965" y="10697"/>
                </a:cubicBezTo>
                <a:cubicBezTo>
                  <a:pt x="4434" y="10092"/>
                  <a:pt x="5157" y="9734"/>
                  <a:pt x="5925" y="9727"/>
                </a:cubicBezTo>
                <a:cubicBezTo>
                  <a:pt x="6765" y="9734"/>
                  <a:pt x="7559" y="10111"/>
                  <a:pt x="8093" y="10749"/>
                </a:cubicBezTo>
                <a:cubicBezTo>
                  <a:pt x="8514" y="11239"/>
                  <a:pt x="9093" y="11473"/>
                  <a:pt x="9667" y="11473"/>
                </a:cubicBezTo>
                <a:cubicBezTo>
                  <a:pt x="10415" y="11473"/>
                  <a:pt x="11155" y="11075"/>
                  <a:pt x="11531" y="10320"/>
                </a:cubicBezTo>
                <a:cubicBezTo>
                  <a:pt x="12188" y="8992"/>
                  <a:pt x="11277" y="7416"/>
                  <a:pt x="9799" y="7325"/>
                </a:cubicBezTo>
                <a:lnTo>
                  <a:pt x="9792" y="7331"/>
                </a:lnTo>
                <a:cubicBezTo>
                  <a:pt x="9745" y="7328"/>
                  <a:pt x="9698" y="7327"/>
                  <a:pt x="9652" y="7327"/>
                </a:cubicBezTo>
                <a:cubicBezTo>
                  <a:pt x="9039" y="7327"/>
                  <a:pt x="8460" y="7602"/>
                  <a:pt x="8067" y="8080"/>
                </a:cubicBezTo>
                <a:cubicBezTo>
                  <a:pt x="7533" y="8712"/>
                  <a:pt x="6752" y="9076"/>
                  <a:pt x="5925" y="9076"/>
                </a:cubicBezTo>
                <a:cubicBezTo>
                  <a:pt x="5163" y="9070"/>
                  <a:pt x="4441" y="8718"/>
                  <a:pt x="3972" y="8113"/>
                </a:cubicBezTo>
                <a:cubicBezTo>
                  <a:pt x="3874" y="7995"/>
                  <a:pt x="3770" y="7885"/>
                  <a:pt x="3653" y="7787"/>
                </a:cubicBezTo>
                <a:cubicBezTo>
                  <a:pt x="3041" y="7305"/>
                  <a:pt x="2676" y="6570"/>
                  <a:pt x="2670" y="5788"/>
                </a:cubicBezTo>
                <a:cubicBezTo>
                  <a:pt x="2663" y="4981"/>
                  <a:pt x="3021" y="4206"/>
                  <a:pt x="3646" y="3692"/>
                </a:cubicBezTo>
                <a:cubicBezTo>
                  <a:pt x="4330" y="3145"/>
                  <a:pt x="4597" y="2227"/>
                  <a:pt x="4304" y="1394"/>
                </a:cubicBezTo>
                <a:cubicBezTo>
                  <a:pt x="4017" y="567"/>
                  <a:pt x="3243" y="7"/>
                  <a:pt x="2364" y="0"/>
                </a:cubicBezTo>
                <a:cubicBezTo>
                  <a:pt x="2353" y="0"/>
                  <a:pt x="2343" y="0"/>
                  <a:pt x="2333" y="0"/>
                </a:cubicBezTo>
                <a:close/>
              </a:path>
            </a:pathLst>
          </a:custGeom>
          <a:solidFill>
            <a:srgbClr val="2E2E2E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 </a:t>
            </a:r>
            <a:endParaRPr sz="2400"/>
          </a:p>
        </p:txBody>
      </p:sp>
      <p:sp>
        <p:nvSpPr>
          <p:cNvPr id="148" name="Google Shape;148;p13"/>
          <p:cNvSpPr/>
          <p:nvPr/>
        </p:nvSpPr>
        <p:spPr>
          <a:xfrm rot="5400000">
            <a:off x="10487881" y="800351"/>
            <a:ext cx="319200" cy="3196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49" name="Google Shape;149;p13"/>
          <p:cNvSpPr/>
          <p:nvPr/>
        </p:nvSpPr>
        <p:spPr>
          <a:xfrm rot="5400000">
            <a:off x="11066281" y="800351"/>
            <a:ext cx="319200" cy="3196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4049450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enor Sans"/>
              <a:buNone/>
              <a:defRPr sz="2800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enor Sans"/>
              <a:buNone/>
              <a:defRPr sz="2800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enor Sans"/>
              <a:buNone/>
              <a:defRPr sz="2800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enor Sans"/>
              <a:buNone/>
              <a:defRPr sz="2800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enor Sans"/>
              <a:buNone/>
              <a:defRPr sz="2800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enor Sans"/>
              <a:buNone/>
              <a:defRPr sz="2800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enor Sans"/>
              <a:buNone/>
              <a:defRPr sz="2800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enor Sans"/>
              <a:buNone/>
              <a:defRPr sz="2800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enor Sans"/>
              <a:buNone/>
              <a:defRPr sz="2800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Char char="●"/>
              <a:defRPr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Char char="○"/>
              <a:defRPr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Char char="■"/>
              <a:defRPr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Char char="●"/>
              <a:defRPr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Char char="○"/>
              <a:defRPr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Char char="■"/>
              <a:defRPr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Char char="●"/>
              <a:defRPr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Char char="○"/>
              <a:defRPr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Char char="■"/>
              <a:defRPr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0670667" y="5893867"/>
            <a:ext cx="532000" cy="2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buNone/>
              <a:defRPr sz="16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lvl="1" algn="ctr">
              <a:buNone/>
              <a:defRPr sz="16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2pPr>
            <a:lvl3pPr lvl="2" algn="ctr">
              <a:buNone/>
              <a:defRPr sz="16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3pPr>
            <a:lvl4pPr lvl="3" algn="ctr">
              <a:buNone/>
              <a:defRPr sz="16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4pPr>
            <a:lvl5pPr lvl="4" algn="ctr">
              <a:buNone/>
              <a:defRPr sz="16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5pPr>
            <a:lvl6pPr lvl="5" algn="ctr">
              <a:buNone/>
              <a:defRPr sz="16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6pPr>
            <a:lvl7pPr lvl="6" algn="ctr">
              <a:buNone/>
              <a:defRPr sz="16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7pPr>
            <a:lvl8pPr lvl="7" algn="ctr">
              <a:buNone/>
              <a:defRPr sz="16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8pPr>
            <a:lvl9pPr lvl="8" algn="ctr">
              <a:buNone/>
              <a:defRPr sz="16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9pPr>
          </a:lstStyle>
          <a:p>
            <a:fld id="{3F381898-3577-4B93-8623-EE267EEE8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248926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  <p:sldLayoutId id="2147483677" r:id="rId14"/>
    <p:sldLayoutId id="2147483678" r:id="rId15"/>
    <p:sldLayoutId id="2147483680" r:id="rId16"/>
    <p:sldLayoutId id="2147483683" r:id="rId17"/>
    <p:sldLayoutId id="2147483685" r:id="rId18"/>
    <p:sldLayoutId id="2147483686" r:id="rId19"/>
    <p:sldLayoutId id="2147483687" r:id="rId20"/>
    <p:sldLayoutId id="2147483688" r:id="rId21"/>
    <p:sldLayoutId id="2147483689" r:id="rId22"/>
    <p:sldLayoutId id="2147483691" r:id="rId23"/>
    <p:sldLayoutId id="2147483692" r:id="rId24"/>
    <p:sldLayoutId id="2147483693" r:id="rId25"/>
  </p:sldLayoutIdLst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E2A47"/>
        </a:solidFill>
        <a:effectLst/>
      </p:bgPr>
    </p:bg>
    <p:spTree>
      <p:nvGrpSpPr>
        <p:cNvPr id="1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Google Shape;395;p34"/>
          <p:cNvSpPr txBox="1">
            <a:spLocks noGrp="1"/>
          </p:cNvSpPr>
          <p:nvPr>
            <p:ph type="title"/>
          </p:nvPr>
        </p:nvSpPr>
        <p:spPr>
          <a:xfrm>
            <a:off x="1424133" y="1244600"/>
            <a:ext cx="9396400" cy="6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9pPr>
          </a:lstStyle>
          <a:p>
            <a:endParaRPr/>
          </a:p>
        </p:txBody>
      </p:sp>
      <p:sp>
        <p:nvSpPr>
          <p:cNvPr id="396" name="Google Shape;396;p34"/>
          <p:cNvSpPr txBox="1">
            <a:spLocks noGrp="1"/>
          </p:cNvSpPr>
          <p:nvPr>
            <p:ph type="body" idx="1"/>
          </p:nvPr>
        </p:nvSpPr>
        <p:spPr>
          <a:xfrm>
            <a:off x="1424133" y="2260600"/>
            <a:ext cx="9396400" cy="333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914400" lvl="1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1371600" lvl="2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1828800" lvl="3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2286000" lvl="4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2743200" lvl="5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3200400" lvl="6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3657600" lvl="7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4114800" lvl="8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63997395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95" r:id="rId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DE7AB-AE2A-49D1-896A-16491F5E9C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9399" y="1317073"/>
            <a:ext cx="9006857" cy="1313360"/>
          </a:xfrm>
        </p:spPr>
        <p:txBody>
          <a:bodyPr/>
          <a:lstStyle/>
          <a:p>
            <a:r>
              <a:rPr lang="en-US" sz="4800" b="1" dirty="0">
                <a:latin typeface="MS PMincho" panose="02020600040205080304" pitchFamily="18" charset="-128"/>
                <a:ea typeface="MS PMincho" panose="02020600040205080304" pitchFamily="18" charset="-128"/>
              </a:rPr>
              <a:t>BROWN DWARFS AND STARFISH.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201987-220F-4DB4-B5FB-EA53F5BB77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9398" y="3333090"/>
            <a:ext cx="6840149" cy="894477"/>
          </a:xfrm>
        </p:spPr>
        <p:txBody>
          <a:bodyPr/>
          <a:lstStyle/>
          <a:p>
            <a:r>
              <a:rPr lang="en-US" b="1" dirty="0">
                <a:latin typeface="MS PMincho" panose="02020600040205080304" pitchFamily="18" charset="-128"/>
                <a:ea typeface="MS PMincho" panose="02020600040205080304" pitchFamily="18" charset="-128"/>
              </a:rPr>
              <a:t>Arizona State University</a:t>
            </a:r>
          </a:p>
          <a:p>
            <a:r>
              <a:rPr lang="en-US" b="1" dirty="0">
                <a:latin typeface="MS PMincho" panose="02020600040205080304" pitchFamily="18" charset="-128"/>
                <a:ea typeface="MS PMincho" panose="02020600040205080304" pitchFamily="18" charset="-128"/>
              </a:rPr>
              <a:t>Arizona/NASA Space Grant Consortium Symposium 2022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134E0694-24AA-49A1-A27E-A248B9F58772}"/>
              </a:ext>
            </a:extLst>
          </p:cNvPr>
          <p:cNvSpPr>
            <a:spLocks noGrp="1"/>
          </p:cNvSpPr>
          <p:nvPr>
            <p:ph type="subTitle" idx="3"/>
          </p:nvPr>
        </p:nvSpPr>
        <p:spPr>
          <a:xfrm>
            <a:off x="989400" y="2723100"/>
            <a:ext cx="6840150" cy="605200"/>
          </a:xfrm>
        </p:spPr>
        <p:txBody>
          <a:bodyPr/>
          <a:lstStyle/>
          <a:p>
            <a:r>
              <a:rPr lang="en-US" sz="2400" b="1" dirty="0">
                <a:latin typeface="MS PMincho" panose="02020600040205080304" pitchFamily="18" charset="-128"/>
                <a:ea typeface="MS PMincho" panose="02020600040205080304" pitchFamily="18" charset="-128"/>
              </a:rPr>
              <a:t>Isabela Huckabee, Aishwarya </a:t>
            </a:r>
            <a:r>
              <a:rPr lang="en-US" sz="2400" b="1" dirty="0" err="1">
                <a:latin typeface="MS PMincho" panose="02020600040205080304" pitchFamily="18" charset="-128"/>
                <a:ea typeface="MS PMincho" panose="02020600040205080304" pitchFamily="18" charset="-128"/>
              </a:rPr>
              <a:t>Iyer</a:t>
            </a:r>
            <a:r>
              <a:rPr lang="en-US" sz="2400" b="1" dirty="0">
                <a:latin typeface="MS PMincho" panose="02020600040205080304" pitchFamily="18" charset="-128"/>
                <a:ea typeface="MS PMincho" panose="02020600040205080304" pitchFamily="18" charset="-128"/>
              </a:rPr>
              <a:t>, Michael Line</a:t>
            </a:r>
          </a:p>
        </p:txBody>
      </p:sp>
      <p:pic>
        <p:nvPicPr>
          <p:cNvPr id="6" name="Picture 5" descr="A picture containing text, device&#10;&#10;Description automatically generated">
            <a:extLst>
              <a:ext uri="{FF2B5EF4-FFF2-40B4-BE49-F238E27FC236}">
                <a16:creationId xmlns:a16="http://schemas.microsoft.com/office/drawing/2014/main" id="{86910356-E566-4CF7-96D4-7BA2125E97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752" y="5342110"/>
            <a:ext cx="983791" cy="1313361"/>
          </a:xfrm>
          <a:prstGeom prst="rect">
            <a:avLst/>
          </a:prstGeom>
        </p:spPr>
      </p:pic>
      <p:pic>
        <p:nvPicPr>
          <p:cNvPr id="8" name="Picture 7" descr="A picture containing silhouette&#10;&#10;Description automatically generated">
            <a:extLst>
              <a:ext uri="{FF2B5EF4-FFF2-40B4-BE49-F238E27FC236}">
                <a16:creationId xmlns:a16="http://schemas.microsoft.com/office/drawing/2014/main" id="{E26EED58-0CD4-481D-AAB9-4BF29CDEF6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3820" y="5168368"/>
            <a:ext cx="1695453" cy="1695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2950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163C335C-EBEC-4CEA-9507-F1C873841E2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64" r="943" b="30343"/>
          <a:stretch/>
        </p:blipFill>
        <p:spPr>
          <a:xfrm>
            <a:off x="2340077" y="1727877"/>
            <a:ext cx="7295058" cy="296211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6348CE80-2286-4241-AB65-9C011044859D}"/>
              </a:ext>
            </a:extLst>
          </p:cNvPr>
          <p:cNvSpPr/>
          <p:nvPr/>
        </p:nvSpPr>
        <p:spPr>
          <a:xfrm>
            <a:off x="5373853" y="2262756"/>
            <a:ext cx="1074198" cy="179550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row: Up 11">
            <a:extLst>
              <a:ext uri="{FF2B5EF4-FFF2-40B4-BE49-F238E27FC236}">
                <a16:creationId xmlns:a16="http://schemas.microsoft.com/office/drawing/2014/main" id="{D8E69405-764A-4B0C-A1A8-3028915068E0}"/>
              </a:ext>
            </a:extLst>
          </p:cNvPr>
          <p:cNvSpPr/>
          <p:nvPr/>
        </p:nvSpPr>
        <p:spPr>
          <a:xfrm>
            <a:off x="5737531" y="4244823"/>
            <a:ext cx="346841" cy="651641"/>
          </a:xfrm>
          <a:prstGeom prst="up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4B53EB3-304C-4A6B-BC97-FF30A811E8E5}"/>
              </a:ext>
            </a:extLst>
          </p:cNvPr>
          <p:cNvSpPr txBox="1"/>
          <p:nvPr/>
        </p:nvSpPr>
        <p:spPr>
          <a:xfrm>
            <a:off x="7352619" y="5653548"/>
            <a:ext cx="34333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MS PMincho" panose="02020600040205080304" pitchFamily="18" charset="-128"/>
                <a:ea typeface="MS PMincho" panose="02020600040205080304" pitchFamily="18" charset="-128"/>
              </a:rPr>
              <a:t>Modified from </a:t>
            </a:r>
            <a:r>
              <a:rPr lang="en-US" b="1" dirty="0" err="1">
                <a:latin typeface="MS PMincho" panose="02020600040205080304" pitchFamily="18" charset="-128"/>
                <a:ea typeface="MS PMincho" panose="02020600040205080304" pitchFamily="18" charset="-128"/>
              </a:rPr>
              <a:t>Mainzer</a:t>
            </a:r>
            <a:r>
              <a:rPr lang="en-US" b="1" dirty="0">
                <a:latin typeface="MS PMincho" panose="02020600040205080304" pitchFamily="18" charset="-128"/>
                <a:ea typeface="MS PMincho" panose="02020600040205080304" pitchFamily="18" charset="-128"/>
              </a:rPr>
              <a:t> et al. 2009</a:t>
            </a:r>
          </a:p>
        </p:txBody>
      </p:sp>
    </p:spTree>
    <p:extLst>
      <p:ext uri="{BB962C8B-B14F-4D97-AF65-F5344CB8AC3E}">
        <p14:creationId xmlns:p14="http://schemas.microsoft.com/office/powerpoint/2010/main" val="503055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B729CE9-5A98-4F37-B4F1-1CA814A1F8F8}"/>
              </a:ext>
            </a:extLst>
          </p:cNvPr>
          <p:cNvSpPr>
            <a:spLocks noGrp="1"/>
          </p:cNvSpPr>
          <p:nvPr>
            <p:ph type="subTitle" idx="2"/>
          </p:nvPr>
        </p:nvSpPr>
        <p:spPr>
          <a:xfrm>
            <a:off x="1571526" y="2657690"/>
            <a:ext cx="3596000" cy="451200"/>
          </a:xfrm>
        </p:spPr>
        <p:txBody>
          <a:bodyPr/>
          <a:lstStyle/>
          <a:p>
            <a:r>
              <a:rPr lang="en-US" sz="2400" b="1" dirty="0">
                <a:latin typeface="MS PMincho" panose="02020600040205080304" pitchFamily="18" charset="-128"/>
                <a:ea typeface="MS PMincho" panose="02020600040205080304" pitchFamily="18" charset="-128"/>
              </a:rPr>
              <a:t>Temperature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9A06209C-5A85-41D4-A5FC-B53F713F1C71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1571526" y="3189135"/>
            <a:ext cx="3596000" cy="451200"/>
          </a:xfrm>
        </p:spPr>
        <p:txBody>
          <a:bodyPr/>
          <a:lstStyle/>
          <a:p>
            <a:r>
              <a:rPr lang="en-US" sz="2400" b="1" dirty="0">
                <a:latin typeface="MS PMincho" panose="02020600040205080304" pitchFamily="18" charset="-128"/>
                <a:ea typeface="MS PMincho" panose="02020600040205080304" pitchFamily="18" charset="-128"/>
              </a:rPr>
              <a:t>Surface Gravity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440B701F-9E7F-422B-A36C-811289F5387A}"/>
              </a:ext>
            </a:extLst>
          </p:cNvPr>
          <p:cNvSpPr>
            <a:spLocks noGrp="1"/>
          </p:cNvSpPr>
          <p:nvPr>
            <p:ph type="subTitle" idx="6"/>
          </p:nvPr>
        </p:nvSpPr>
        <p:spPr>
          <a:xfrm>
            <a:off x="1571526" y="3699341"/>
            <a:ext cx="3596000" cy="451200"/>
          </a:xfrm>
        </p:spPr>
        <p:txBody>
          <a:bodyPr/>
          <a:lstStyle/>
          <a:p>
            <a:r>
              <a:rPr lang="en-US" sz="2400" b="1" dirty="0">
                <a:latin typeface="MS PMincho" panose="02020600040205080304" pitchFamily="18" charset="-128"/>
                <a:ea typeface="MS PMincho" panose="02020600040205080304" pitchFamily="18" charset="-128"/>
              </a:rPr>
              <a:t>Metallicity </a:t>
            </a:r>
          </a:p>
        </p:txBody>
      </p:sp>
      <p:sp>
        <p:nvSpPr>
          <p:cNvPr id="9" name="Subtitle 8">
            <a:extLst>
              <a:ext uri="{FF2B5EF4-FFF2-40B4-BE49-F238E27FC236}">
                <a16:creationId xmlns:a16="http://schemas.microsoft.com/office/drawing/2014/main" id="{CDA540BC-AE4E-4217-BF61-A12B536F8EEE}"/>
              </a:ext>
            </a:extLst>
          </p:cNvPr>
          <p:cNvSpPr>
            <a:spLocks noGrp="1"/>
          </p:cNvSpPr>
          <p:nvPr>
            <p:ph type="subTitle" idx="8"/>
          </p:nvPr>
        </p:nvSpPr>
        <p:spPr>
          <a:xfrm>
            <a:off x="5361718" y="2977800"/>
            <a:ext cx="3956773" cy="451200"/>
          </a:xfrm>
        </p:spPr>
        <p:txBody>
          <a:bodyPr/>
          <a:lstStyle/>
          <a:p>
            <a:r>
              <a:rPr lang="en-US" sz="2400" b="1" dirty="0">
                <a:latin typeface="MS PMincho" panose="02020600040205080304" pitchFamily="18" charset="-128"/>
                <a:ea typeface="MS PMincho" panose="02020600040205080304" pitchFamily="18" charset="-128"/>
              </a:rPr>
              <a:t>Carbon to Oxygen Ratio</a:t>
            </a:r>
          </a:p>
        </p:txBody>
      </p:sp>
      <p:sp>
        <p:nvSpPr>
          <p:cNvPr id="11" name="Subtitle 10">
            <a:extLst>
              <a:ext uri="{FF2B5EF4-FFF2-40B4-BE49-F238E27FC236}">
                <a16:creationId xmlns:a16="http://schemas.microsoft.com/office/drawing/2014/main" id="{FE508097-AEA6-47DA-996A-C920963CD4E9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5361718" y="3508945"/>
            <a:ext cx="3956772" cy="451200"/>
          </a:xfrm>
        </p:spPr>
        <p:txBody>
          <a:bodyPr/>
          <a:lstStyle/>
          <a:p>
            <a:r>
              <a:rPr lang="en-US" sz="2400" b="1" dirty="0">
                <a:latin typeface="MS PMincho" panose="02020600040205080304" pitchFamily="18" charset="-128"/>
                <a:ea typeface="MS PMincho" panose="02020600040205080304" pitchFamily="18" charset="-128"/>
              </a:rPr>
              <a:t>Vertical Mixing</a:t>
            </a:r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BDE2C382-EEE5-411B-B464-890C16DE8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latin typeface="MS PMincho" panose="02020600040205080304" pitchFamily="18" charset="-128"/>
                <a:ea typeface="MS PMincho" panose="02020600040205080304" pitchFamily="18" charset="-128"/>
              </a:rPr>
              <a:t>Putting it all together</a:t>
            </a:r>
          </a:p>
        </p:txBody>
      </p:sp>
    </p:spTree>
    <p:extLst>
      <p:ext uri="{BB962C8B-B14F-4D97-AF65-F5344CB8AC3E}">
        <p14:creationId xmlns:p14="http://schemas.microsoft.com/office/powerpoint/2010/main" val="1916428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B729CE9-5A98-4F37-B4F1-1CA814A1F8F8}"/>
              </a:ext>
            </a:extLst>
          </p:cNvPr>
          <p:cNvSpPr>
            <a:spLocks noGrp="1"/>
          </p:cNvSpPr>
          <p:nvPr>
            <p:ph type="subTitle" idx="2"/>
          </p:nvPr>
        </p:nvSpPr>
        <p:spPr>
          <a:xfrm>
            <a:off x="1571526" y="2657690"/>
            <a:ext cx="3596000" cy="451200"/>
          </a:xfrm>
        </p:spPr>
        <p:txBody>
          <a:bodyPr/>
          <a:lstStyle/>
          <a:p>
            <a:r>
              <a:rPr lang="en-US" sz="2400" b="1" dirty="0">
                <a:solidFill>
                  <a:schemeClr val="tx2">
                    <a:lumMod val="65000"/>
                  </a:schemeClr>
                </a:solidFill>
                <a:latin typeface="MS PMincho" panose="02020600040205080304" pitchFamily="18" charset="-128"/>
                <a:ea typeface="MS PMincho" panose="02020600040205080304" pitchFamily="18" charset="-128"/>
              </a:rPr>
              <a:t>Temperature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9A06209C-5A85-41D4-A5FC-B53F713F1C71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1571526" y="3189135"/>
            <a:ext cx="3596000" cy="451200"/>
          </a:xfrm>
        </p:spPr>
        <p:txBody>
          <a:bodyPr/>
          <a:lstStyle/>
          <a:p>
            <a:r>
              <a:rPr lang="en-US" sz="2400" b="1" dirty="0">
                <a:solidFill>
                  <a:schemeClr val="tx2">
                    <a:lumMod val="65000"/>
                  </a:schemeClr>
                </a:solidFill>
                <a:latin typeface="MS PMincho" panose="02020600040205080304" pitchFamily="18" charset="-128"/>
                <a:ea typeface="MS PMincho" panose="02020600040205080304" pitchFamily="18" charset="-128"/>
              </a:rPr>
              <a:t>Surface Gravity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440B701F-9E7F-422B-A36C-811289F5387A}"/>
              </a:ext>
            </a:extLst>
          </p:cNvPr>
          <p:cNvSpPr>
            <a:spLocks noGrp="1"/>
          </p:cNvSpPr>
          <p:nvPr>
            <p:ph type="subTitle" idx="6"/>
          </p:nvPr>
        </p:nvSpPr>
        <p:spPr>
          <a:xfrm>
            <a:off x="1571526" y="3699341"/>
            <a:ext cx="3596000" cy="451200"/>
          </a:xfrm>
        </p:spPr>
        <p:txBody>
          <a:bodyPr/>
          <a:lstStyle/>
          <a:p>
            <a:r>
              <a:rPr lang="en-US" sz="2400" b="1" dirty="0">
                <a:solidFill>
                  <a:schemeClr val="tx2">
                    <a:lumMod val="65000"/>
                  </a:schemeClr>
                </a:solidFill>
                <a:latin typeface="MS PMincho" panose="02020600040205080304" pitchFamily="18" charset="-128"/>
                <a:ea typeface="MS PMincho" panose="02020600040205080304" pitchFamily="18" charset="-128"/>
              </a:rPr>
              <a:t>Metallicity 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53093B94-6624-4A86-AF82-FDF3A578407D}"/>
              </a:ext>
            </a:extLst>
          </p:cNvPr>
          <p:cNvSpPr>
            <a:spLocks noGrp="1"/>
          </p:cNvSpPr>
          <p:nvPr>
            <p:ph type="subTitle" idx="7"/>
          </p:nvPr>
        </p:nvSpPr>
        <p:spPr>
          <a:xfrm>
            <a:off x="6181525" y="2737935"/>
            <a:ext cx="4707192" cy="647600"/>
          </a:xfrm>
        </p:spPr>
        <p:txBody>
          <a:bodyPr/>
          <a:lstStyle/>
          <a:p>
            <a:r>
              <a:rPr lang="en-US" sz="2400" b="1" dirty="0">
                <a:latin typeface="MS PMincho" panose="02020600040205080304" pitchFamily="18" charset="-128"/>
                <a:ea typeface="MS PMincho" panose="02020600040205080304" pitchFamily="18" charset="-128"/>
              </a:rPr>
              <a:t>CH4 vs CO content, formation </a:t>
            </a:r>
          </a:p>
        </p:txBody>
      </p:sp>
      <p:sp>
        <p:nvSpPr>
          <p:cNvPr id="9" name="Subtitle 8">
            <a:extLst>
              <a:ext uri="{FF2B5EF4-FFF2-40B4-BE49-F238E27FC236}">
                <a16:creationId xmlns:a16="http://schemas.microsoft.com/office/drawing/2014/main" id="{CDA540BC-AE4E-4217-BF61-A12B536F8EEE}"/>
              </a:ext>
            </a:extLst>
          </p:cNvPr>
          <p:cNvSpPr>
            <a:spLocks noGrp="1"/>
          </p:cNvSpPr>
          <p:nvPr>
            <p:ph type="subTitle" idx="8"/>
          </p:nvPr>
        </p:nvSpPr>
        <p:spPr>
          <a:xfrm>
            <a:off x="6181525" y="2206490"/>
            <a:ext cx="3956773" cy="451200"/>
          </a:xfrm>
        </p:spPr>
        <p:txBody>
          <a:bodyPr/>
          <a:lstStyle/>
          <a:p>
            <a:r>
              <a:rPr lang="en-US" sz="2800" b="1" dirty="0">
                <a:latin typeface="MS PMincho" panose="02020600040205080304" pitchFamily="18" charset="-128"/>
                <a:ea typeface="MS PMincho" panose="02020600040205080304" pitchFamily="18" charset="-128"/>
              </a:rPr>
              <a:t>Carbon to Oxygen Ratio</a:t>
            </a:r>
          </a:p>
        </p:txBody>
      </p:sp>
      <p:sp>
        <p:nvSpPr>
          <p:cNvPr id="10" name="Subtitle 9">
            <a:extLst>
              <a:ext uri="{FF2B5EF4-FFF2-40B4-BE49-F238E27FC236}">
                <a16:creationId xmlns:a16="http://schemas.microsoft.com/office/drawing/2014/main" id="{9B14B769-A5BA-4576-87B6-1456AF56E17F}"/>
              </a:ext>
            </a:extLst>
          </p:cNvPr>
          <p:cNvSpPr>
            <a:spLocks noGrp="1"/>
          </p:cNvSpPr>
          <p:nvPr>
            <p:ph type="subTitle" idx="9"/>
          </p:nvPr>
        </p:nvSpPr>
        <p:spPr>
          <a:xfrm>
            <a:off x="6181526" y="4230798"/>
            <a:ext cx="3596000" cy="647600"/>
          </a:xfrm>
        </p:spPr>
        <p:txBody>
          <a:bodyPr/>
          <a:lstStyle/>
          <a:p>
            <a:r>
              <a:rPr lang="en-US" sz="2400" b="1" dirty="0">
                <a:latin typeface="MS PMincho" panose="02020600040205080304" pitchFamily="18" charset="-128"/>
                <a:ea typeface="MS PMincho" panose="02020600040205080304" pitchFamily="18" charset="-128"/>
              </a:rPr>
              <a:t>Disequilibrium chemistry (</a:t>
            </a:r>
            <a:r>
              <a:rPr lang="en-US" sz="2400" b="1" dirty="0" err="1">
                <a:latin typeface="MS PMincho" panose="02020600040205080304" pitchFamily="18" charset="-128"/>
                <a:ea typeface="MS PMincho" panose="02020600040205080304" pitchFamily="18" charset="-128"/>
              </a:rPr>
              <a:t>logKzz</a:t>
            </a:r>
            <a:r>
              <a:rPr lang="en-US" sz="2400" b="1" dirty="0">
                <a:latin typeface="MS PMincho" panose="02020600040205080304" pitchFamily="18" charset="-128"/>
                <a:ea typeface="MS PMincho" panose="02020600040205080304" pitchFamily="18" charset="-128"/>
              </a:rPr>
              <a:t>)</a:t>
            </a:r>
          </a:p>
        </p:txBody>
      </p:sp>
      <p:sp>
        <p:nvSpPr>
          <p:cNvPr id="11" name="Subtitle 10">
            <a:extLst>
              <a:ext uri="{FF2B5EF4-FFF2-40B4-BE49-F238E27FC236}">
                <a16:creationId xmlns:a16="http://schemas.microsoft.com/office/drawing/2014/main" id="{FE508097-AEA6-47DA-996A-C920963CD4E9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6181526" y="3699341"/>
            <a:ext cx="3956772" cy="451200"/>
          </a:xfrm>
        </p:spPr>
        <p:txBody>
          <a:bodyPr/>
          <a:lstStyle/>
          <a:p>
            <a:r>
              <a:rPr lang="en-US" sz="2800" b="1" dirty="0">
                <a:latin typeface="MS PMincho" panose="02020600040205080304" pitchFamily="18" charset="-128"/>
                <a:ea typeface="MS PMincho" panose="02020600040205080304" pitchFamily="18" charset="-128"/>
              </a:rPr>
              <a:t>Vertical Mixing</a:t>
            </a:r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BDE2C382-EEE5-411B-B464-890C16DE8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latin typeface="MS PMincho" panose="02020600040205080304" pitchFamily="18" charset="-128"/>
                <a:ea typeface="MS PMincho" panose="02020600040205080304" pitchFamily="18" charset="-128"/>
              </a:rPr>
              <a:t>Putting it all together</a:t>
            </a:r>
          </a:p>
        </p:txBody>
      </p:sp>
    </p:spTree>
    <p:extLst>
      <p:ext uri="{BB962C8B-B14F-4D97-AF65-F5344CB8AC3E}">
        <p14:creationId xmlns:p14="http://schemas.microsoft.com/office/powerpoint/2010/main" val="271359967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6655C0B-8B4A-4A38-9A8B-82BE0AE66A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9399" y="1322000"/>
            <a:ext cx="5513773" cy="4572000"/>
          </a:xfrm>
        </p:spPr>
        <p:txBody>
          <a:bodyPr/>
          <a:lstStyle/>
          <a:p>
            <a:pPr marL="643462" indent="-457200">
              <a:buFontTx/>
              <a:buChar char="-"/>
            </a:pPr>
            <a:r>
              <a:rPr lang="en-US" sz="2800" b="1" dirty="0">
                <a:latin typeface="MS PMincho" panose="02020600040205080304" pitchFamily="18" charset="-128"/>
                <a:ea typeface="MS PMincho" panose="02020600040205080304" pitchFamily="18" charset="-128"/>
              </a:rPr>
              <a:t>1D stellar atmosphere model</a:t>
            </a:r>
          </a:p>
          <a:p>
            <a:pPr marL="643462" indent="-457200">
              <a:buFontTx/>
              <a:buChar char="-"/>
            </a:pPr>
            <a:r>
              <a:rPr lang="en-US" sz="2800" b="1" dirty="0">
                <a:latin typeface="MS PMincho" panose="02020600040205080304" pitchFamily="18" charset="-128"/>
                <a:ea typeface="MS PMincho" panose="02020600040205080304" pitchFamily="18" charset="-128"/>
              </a:rPr>
              <a:t>Radiative transfer, convection, equilibrium and disequilibrium chemistry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A5EB927-8952-4D82-AF69-4DC9CF1B13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latin typeface="MS PMincho" panose="02020600040205080304" pitchFamily="18" charset="-128"/>
                <a:ea typeface="MS PMincho" panose="02020600040205080304" pitchFamily="18" charset="-128"/>
              </a:rPr>
              <a:t>Model + Error Overview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2B629A9-5E9E-4173-ABCF-40B31DCF89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93979" y="1705312"/>
            <a:ext cx="1865847" cy="1723688"/>
          </a:xfrm>
          <a:prstGeom prst="rect">
            <a:avLst/>
          </a:prstGeom>
        </p:spPr>
      </p:pic>
      <p:sp>
        <p:nvSpPr>
          <p:cNvPr id="12" name="Multiplication Sign 11">
            <a:extLst>
              <a:ext uri="{FF2B5EF4-FFF2-40B4-BE49-F238E27FC236}">
                <a16:creationId xmlns:a16="http://schemas.microsoft.com/office/drawing/2014/main" id="{9B64C3C1-9313-4373-BA86-64B30B7E65AA}"/>
              </a:ext>
            </a:extLst>
          </p:cNvPr>
          <p:cNvSpPr/>
          <p:nvPr/>
        </p:nvSpPr>
        <p:spPr>
          <a:xfrm>
            <a:off x="9952977" y="1947181"/>
            <a:ext cx="437852" cy="410718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id="{A57CFE62-3EE0-4C70-B57B-DDFB06E2BF9B}"/>
              </a:ext>
            </a:extLst>
          </p:cNvPr>
          <p:cNvSpPr/>
          <p:nvPr/>
        </p:nvSpPr>
        <p:spPr>
          <a:xfrm>
            <a:off x="7604260" y="2256373"/>
            <a:ext cx="852256" cy="532660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D9376072-4510-4939-8B27-00F915BE58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32183" y="4303399"/>
            <a:ext cx="1497334" cy="792814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F05ADE7-0888-4EBB-BB0E-98F248EB7142}"/>
              </a:ext>
            </a:extLst>
          </p:cNvPr>
          <p:cNvPicPr>
            <a:picLocks noChangeAspect="1"/>
          </p:cNvPicPr>
          <p:nvPr/>
        </p:nvPicPr>
        <p:blipFill>
          <a:blip r:embed="rId5">
            <a:alphaModFix amt="50000"/>
          </a:blip>
          <a:stretch>
            <a:fillRect/>
          </a:stretch>
        </p:blipFill>
        <p:spPr>
          <a:xfrm>
            <a:off x="9114037" y="4289110"/>
            <a:ext cx="1677880" cy="827284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413A731F-318E-40CB-9AF4-5B4ECE99C3C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632273" y="625287"/>
            <a:ext cx="1895475" cy="552450"/>
          </a:xfrm>
          <a:prstGeom prst="rect">
            <a:avLst/>
          </a:prstGeom>
        </p:spPr>
      </p:pic>
      <p:sp>
        <p:nvSpPr>
          <p:cNvPr id="10" name="Arrow: Right 9">
            <a:extLst>
              <a:ext uri="{FF2B5EF4-FFF2-40B4-BE49-F238E27FC236}">
                <a16:creationId xmlns:a16="http://schemas.microsoft.com/office/drawing/2014/main" id="{0A64E875-3BA0-46BE-9165-79CBCE210B7B}"/>
              </a:ext>
            </a:extLst>
          </p:cNvPr>
          <p:cNvSpPr/>
          <p:nvPr/>
        </p:nvSpPr>
        <p:spPr>
          <a:xfrm>
            <a:off x="7604260" y="4433476"/>
            <a:ext cx="852256" cy="532660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 Placeholder 1">
            <a:extLst>
              <a:ext uri="{FF2B5EF4-FFF2-40B4-BE49-F238E27FC236}">
                <a16:creationId xmlns:a16="http://schemas.microsoft.com/office/drawing/2014/main" id="{1D5F19FC-A5AB-4250-8140-A4CDDE85BFB6}"/>
              </a:ext>
            </a:extLst>
          </p:cNvPr>
          <p:cNvSpPr txBox="1">
            <a:spLocks/>
          </p:cNvSpPr>
          <p:nvPr/>
        </p:nvSpPr>
        <p:spPr>
          <a:xfrm>
            <a:off x="989398" y="1322000"/>
            <a:ext cx="5513773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42332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enor Sans"/>
              <a:buAutoNum type="arabicPeriod"/>
              <a:defRPr sz="1600" b="0" i="0" u="none" strike="noStrike" cap="none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marL="1219170" marR="0" lvl="1" indent="-42332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AutoNum type="alphaLcPeriod"/>
              <a:defRPr sz="1867" b="0" i="0" u="none" strike="noStrike" cap="none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2pPr>
            <a:lvl3pPr marL="1828754" marR="0" lvl="2" indent="-42332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AutoNum type="romanLcPeriod"/>
              <a:defRPr sz="1867" b="0" i="0" u="none" strike="noStrike" cap="none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3pPr>
            <a:lvl4pPr marL="2438339" marR="0" lvl="3" indent="-42332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AutoNum type="arabicPeriod"/>
              <a:defRPr sz="1867" b="0" i="0" u="none" strike="noStrike" cap="none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4pPr>
            <a:lvl5pPr marL="3047924" marR="0" lvl="4" indent="-42332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AutoNum type="alphaLcPeriod"/>
              <a:defRPr sz="1867" b="0" i="0" u="none" strike="noStrike" cap="none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5pPr>
            <a:lvl6pPr marL="3657509" marR="0" lvl="5" indent="-42332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AutoNum type="romanLcPeriod"/>
              <a:defRPr sz="1867" b="0" i="0" u="none" strike="noStrike" cap="none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6pPr>
            <a:lvl7pPr marL="4267093" marR="0" lvl="6" indent="-42332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AutoNum type="arabicPeriod"/>
              <a:defRPr sz="1867" b="0" i="0" u="none" strike="noStrike" cap="none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7pPr>
            <a:lvl8pPr marL="4876678" marR="0" lvl="7" indent="-42332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AutoNum type="alphaLcPeriod"/>
              <a:defRPr sz="1867" b="0" i="0" u="none" strike="noStrike" cap="none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8pPr>
            <a:lvl9pPr marL="5486263" marR="0" lvl="8" indent="-42332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AutoNum type="romanLcPeriod"/>
              <a:defRPr sz="1867" b="0" i="0" u="none" strike="noStrike" cap="none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9pPr>
          </a:lstStyle>
          <a:p>
            <a:pPr marL="643462" indent="-457200">
              <a:buFontTx/>
              <a:buChar char="-"/>
            </a:pPr>
            <a:r>
              <a:rPr lang="en-US" sz="2800" b="1" dirty="0">
                <a:latin typeface="MS PMincho" panose="02020600040205080304" pitchFamily="18" charset="-128"/>
                <a:ea typeface="MS PMincho" panose="02020600040205080304" pitchFamily="18" charset="-128"/>
              </a:rPr>
              <a:t>Model Interpolation </a:t>
            </a:r>
          </a:p>
          <a:p>
            <a:pPr marL="643462" indent="-457200">
              <a:buFontTx/>
              <a:buChar char="-"/>
            </a:pPr>
            <a:r>
              <a:rPr lang="en-US" sz="2800" b="1" dirty="0">
                <a:latin typeface="MS PMincho" panose="02020600040205080304" pitchFamily="18" charset="-128"/>
                <a:ea typeface="MS PMincho" panose="02020600040205080304" pitchFamily="18" charset="-128"/>
              </a:rPr>
              <a:t>Correlation between data points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489A6BB-DE46-440B-ADAE-60EF64A9719E}"/>
              </a:ext>
            </a:extLst>
          </p:cNvPr>
          <p:cNvSpPr txBox="1"/>
          <p:nvPr/>
        </p:nvSpPr>
        <p:spPr>
          <a:xfrm>
            <a:off x="5230761" y="4797504"/>
            <a:ext cx="3110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i="1" dirty="0">
                <a:latin typeface="MS PMincho" panose="02020600040205080304" pitchFamily="18" charset="-128"/>
                <a:ea typeface="MS PMincho" panose="02020600040205080304" pitchFamily="18" charset="-128"/>
              </a:rPr>
              <a:t>f</a:t>
            </a:r>
            <a:r>
              <a:rPr lang="en-US" sz="1600" b="1" i="1" dirty="0">
                <a:latin typeface="MS PMincho" panose="02020600040205080304" pitchFamily="18" charset="-128"/>
                <a:ea typeface="MS PMincho" panose="02020600040205080304" pitchFamily="18" charset="-128"/>
              </a:rPr>
              <a:t>udge factor</a:t>
            </a:r>
          </a:p>
        </p:txBody>
      </p:sp>
    </p:spTree>
    <p:extLst>
      <p:ext uri="{BB962C8B-B14F-4D97-AF65-F5344CB8AC3E}">
        <p14:creationId xmlns:p14="http://schemas.microsoft.com/office/powerpoint/2010/main" val="2492576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5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5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5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25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25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5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25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12" grpId="0" animBg="1"/>
      <p:bldP spid="17" grpId="0" animBg="1"/>
      <p:bldP spid="17" grpId="1" animBg="1"/>
      <p:bldP spid="10" grpId="0" animBg="1"/>
      <p:bldP spid="10" grpId="1" animBg="1"/>
      <p:bldP spid="13" grpId="0" uiExpand="1" build="p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A8E12AC2-1758-4F3C-AB2E-EE3405BEA5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9333" y="2898812"/>
            <a:ext cx="2945934" cy="1269164"/>
          </a:xfrm>
        </p:spPr>
        <p:txBody>
          <a:bodyPr/>
          <a:lstStyle/>
          <a:p>
            <a:r>
              <a:rPr lang="en-US" sz="2000" b="1" dirty="0">
                <a:latin typeface="MS PMincho" panose="02020600040205080304" pitchFamily="18" charset="-128"/>
                <a:ea typeface="MS PMincho" panose="02020600040205080304" pitchFamily="18" charset="-128"/>
              </a:rPr>
              <a:t>Via total reconstruction of model grid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BE0515-CE62-4DB3-BA3F-4BF2BF118F72}"/>
              </a:ext>
            </a:extLst>
          </p:cNvPr>
          <p:cNvSpPr>
            <a:spLocks noGrp="1"/>
          </p:cNvSpPr>
          <p:nvPr>
            <p:ph type="subTitle" idx="2"/>
          </p:nvPr>
        </p:nvSpPr>
        <p:spPr>
          <a:xfrm>
            <a:off x="1127667" y="2367163"/>
            <a:ext cx="2807600" cy="451200"/>
          </a:xfrm>
        </p:spPr>
        <p:txBody>
          <a:bodyPr/>
          <a:lstStyle/>
          <a:p>
            <a:r>
              <a:rPr lang="en-US" sz="2800" b="1" dirty="0">
                <a:latin typeface="MS PMincho" panose="02020600040205080304" pitchFamily="18" charset="-128"/>
                <a:ea typeface="MS PMincho" panose="02020600040205080304" pitchFamily="18" charset="-128"/>
              </a:rPr>
              <a:t>Interpolation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B16E54DA-EEE1-4DA2-A5EA-84C74D09EE4B}"/>
              </a:ext>
            </a:extLst>
          </p:cNvPr>
          <p:cNvSpPr>
            <a:spLocks noGrp="1"/>
          </p:cNvSpPr>
          <p:nvPr>
            <p:ph type="subTitle" idx="3"/>
          </p:nvPr>
        </p:nvSpPr>
        <p:spPr>
          <a:xfrm>
            <a:off x="4437776" y="2898813"/>
            <a:ext cx="3062011" cy="1269162"/>
          </a:xfrm>
        </p:spPr>
        <p:txBody>
          <a:bodyPr/>
          <a:lstStyle/>
          <a:p>
            <a:r>
              <a:rPr lang="en-US" sz="2000" b="1" dirty="0">
                <a:latin typeface="MS PMincho" panose="02020600040205080304" pitchFamily="18" charset="-128"/>
                <a:ea typeface="MS PMincho" panose="02020600040205080304" pitchFamily="18" charset="-128"/>
              </a:rPr>
              <a:t>Noise in data caused by random systematics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43D958B1-CBA2-48F7-A2DD-7784BE9A23BE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4692200" y="2367163"/>
            <a:ext cx="2807600" cy="451200"/>
          </a:xfrm>
        </p:spPr>
        <p:txBody>
          <a:bodyPr/>
          <a:lstStyle/>
          <a:p>
            <a:r>
              <a:rPr lang="en-US" sz="2800" b="1" dirty="0">
                <a:latin typeface="MS PMincho" panose="02020600040205080304" pitchFamily="18" charset="-128"/>
                <a:ea typeface="MS PMincho" panose="02020600040205080304" pitchFamily="18" charset="-128"/>
              </a:rPr>
              <a:t>Noise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0F86803C-22EF-476D-9190-D81E319592EE}"/>
              </a:ext>
            </a:extLst>
          </p:cNvPr>
          <p:cNvSpPr>
            <a:spLocks noGrp="1"/>
          </p:cNvSpPr>
          <p:nvPr>
            <p:ph type="subTitle" idx="5"/>
          </p:nvPr>
        </p:nvSpPr>
        <p:spPr>
          <a:xfrm>
            <a:off x="8002296" y="2818364"/>
            <a:ext cx="3124855" cy="1450280"/>
          </a:xfrm>
        </p:spPr>
        <p:txBody>
          <a:bodyPr/>
          <a:lstStyle/>
          <a:p>
            <a:r>
              <a:rPr lang="en-US" sz="2000" b="1" dirty="0">
                <a:latin typeface="MS PMincho" panose="02020600040205080304" pitchFamily="18" charset="-128"/>
                <a:ea typeface="MS PMincho" panose="02020600040205080304" pitchFamily="18" charset="-128"/>
              </a:rPr>
              <a:t>Model systematics, wavelength correlated data-model residuals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DE758A4D-CA05-4C25-9119-432AE99CB74F}"/>
              </a:ext>
            </a:extLst>
          </p:cNvPr>
          <p:cNvSpPr>
            <a:spLocks noGrp="1"/>
          </p:cNvSpPr>
          <p:nvPr>
            <p:ph type="subTitle" idx="6"/>
          </p:nvPr>
        </p:nvSpPr>
        <p:spPr>
          <a:xfrm>
            <a:off x="8256734" y="2367163"/>
            <a:ext cx="2807600" cy="451200"/>
          </a:xfrm>
        </p:spPr>
        <p:txBody>
          <a:bodyPr/>
          <a:lstStyle/>
          <a:p>
            <a:r>
              <a:rPr lang="en-US" sz="2800" b="1" dirty="0">
                <a:latin typeface="MS PMincho" panose="02020600040205080304" pitchFamily="18" charset="-128"/>
                <a:ea typeface="MS PMincho" panose="02020600040205080304" pitchFamily="18" charset="-128"/>
              </a:rPr>
              <a:t>Global  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76AB9367-BA3D-47E0-8823-A776716D7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latin typeface="MS PMincho" panose="02020600040205080304" pitchFamily="18" charset="-128"/>
                <a:ea typeface="MS PMincho" panose="02020600040205080304" pitchFamily="18" charset="-128"/>
              </a:rPr>
              <a:t>Starfish: Sources of Error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6C24D733-01AA-4507-BFFF-1E2314F11AAC}"/>
              </a:ext>
            </a:extLst>
          </p:cNvPr>
          <p:cNvSpPr txBox="1">
            <a:spLocks/>
          </p:cNvSpPr>
          <p:nvPr/>
        </p:nvSpPr>
        <p:spPr>
          <a:xfrm>
            <a:off x="1127667" y="4779948"/>
            <a:ext cx="10548616" cy="4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 b="0" i="0" u="none" strike="noStrike" cap="none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1pPr>
            <a:lvl2pPr marL="914400" marR="0" lvl="1" indent="-3175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 b="0" i="0" u="none" strike="noStrike" cap="none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2pPr>
            <a:lvl3pPr marL="1371600" marR="0" lvl="2" indent="-3175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 b="0" i="0" u="none" strike="noStrike" cap="none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3pPr>
            <a:lvl4pPr marL="1828800" marR="0" lvl="3" indent="-3175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 b="0" i="0" u="none" strike="noStrike" cap="none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4pPr>
            <a:lvl5pPr marL="2286000" marR="0" lvl="4" indent="-3175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 b="0" i="0" u="none" strike="noStrike" cap="none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5pPr>
            <a:lvl6pPr marL="2743200" marR="0" lvl="5" indent="-3175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 b="0" i="0" u="none" strike="noStrike" cap="none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6pPr>
            <a:lvl7pPr marL="3200400" marR="0" lvl="6" indent="-3175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 b="0" i="0" u="none" strike="noStrike" cap="none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7pPr>
            <a:lvl8pPr marL="3657600" marR="0" lvl="7" indent="-3175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 b="0" i="0" u="none" strike="noStrike" cap="none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8pPr>
            <a:lvl9pPr marL="4114800" marR="0" lvl="8" indent="-3175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enor Sans"/>
              <a:buNone/>
              <a:defRPr sz="2667" b="0" i="0" u="none" strike="noStrike" cap="none"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9pPr>
          </a:lstStyle>
          <a:p>
            <a:r>
              <a:rPr lang="en-US" sz="2800" b="1" dirty="0">
                <a:latin typeface="MS PMincho" panose="02020600040205080304" pitchFamily="18" charset="-128"/>
                <a:ea typeface="MS PMincho" panose="02020600040205080304" pitchFamily="18" charset="-128"/>
              </a:rPr>
              <a:t>Interpolation + Noise + Global = Fancy Error Covariance Matrix  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657D61B-8471-4457-8299-A8E9DF7C0226}"/>
              </a:ext>
            </a:extLst>
          </p:cNvPr>
          <p:cNvSpPr txBox="1"/>
          <p:nvPr/>
        </p:nvSpPr>
        <p:spPr>
          <a:xfrm>
            <a:off x="8593153" y="5689231"/>
            <a:ext cx="21347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latin typeface="MS PMincho" panose="02020600040205080304" pitchFamily="18" charset="-128"/>
                <a:ea typeface="MS PMincho" panose="02020600040205080304" pitchFamily="18" charset="-128"/>
              </a:rPr>
              <a:t>Czekala</a:t>
            </a:r>
            <a:r>
              <a:rPr lang="en-US" b="1" dirty="0">
                <a:latin typeface="MS PMincho" panose="02020600040205080304" pitchFamily="18" charset="-128"/>
                <a:ea typeface="MS PMincho" panose="02020600040205080304" pitchFamily="18" charset="-128"/>
              </a:rPr>
              <a:t> et al. 2015</a:t>
            </a:r>
          </a:p>
        </p:txBody>
      </p:sp>
    </p:spTree>
    <p:extLst>
      <p:ext uri="{BB962C8B-B14F-4D97-AF65-F5344CB8AC3E}">
        <p14:creationId xmlns:p14="http://schemas.microsoft.com/office/powerpoint/2010/main" val="40818392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hart, histogram&#10;&#10;Description automatically generated">
            <a:extLst>
              <a:ext uri="{FF2B5EF4-FFF2-40B4-BE49-F238E27FC236}">
                <a16:creationId xmlns:a16="http://schemas.microsoft.com/office/drawing/2014/main" id="{49C60486-468B-4D5B-8A5F-37E2238CDD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3809" y="2846497"/>
            <a:ext cx="5076883" cy="3807662"/>
          </a:xfrm>
          <a:prstGeom prst="rect">
            <a:avLst/>
          </a:prstGeom>
        </p:spPr>
      </p:pic>
      <p:pic>
        <p:nvPicPr>
          <p:cNvPr id="7" name="Picture 6" descr="Chart, histogram&#10;&#10;Description automatically generated">
            <a:extLst>
              <a:ext uri="{FF2B5EF4-FFF2-40B4-BE49-F238E27FC236}">
                <a16:creationId xmlns:a16="http://schemas.microsoft.com/office/drawing/2014/main" id="{7CA579D1-6A63-4F77-8447-F3A25E9FF6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2561" y="352287"/>
            <a:ext cx="3121629" cy="2341222"/>
          </a:xfrm>
          <a:prstGeom prst="rect">
            <a:avLst/>
          </a:prstGeom>
        </p:spPr>
      </p:pic>
      <p:pic>
        <p:nvPicPr>
          <p:cNvPr id="9" name="Picture 8" descr="Chart, histogram&#10;&#10;Description automatically generated">
            <a:extLst>
              <a:ext uri="{FF2B5EF4-FFF2-40B4-BE49-F238E27FC236}">
                <a16:creationId xmlns:a16="http://schemas.microsoft.com/office/drawing/2014/main" id="{ED84AEDA-D7A8-4EBF-9DB0-80C9E8947A2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810" y="1169557"/>
            <a:ext cx="5287617" cy="396571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FD329AD-1475-43D4-BEA6-FEEA709515C2}"/>
              </a:ext>
            </a:extLst>
          </p:cNvPr>
          <p:cNvSpPr txBox="1"/>
          <p:nvPr/>
        </p:nvSpPr>
        <p:spPr>
          <a:xfrm>
            <a:off x="622853" y="392068"/>
            <a:ext cx="15505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MS PMincho" panose="02020600040205080304" pitchFamily="18" charset="-128"/>
                <a:ea typeface="MS PMincho" panose="02020600040205080304" pitchFamily="18" charset="-128"/>
              </a:rPr>
              <a:t>C/O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94A164C-EBD0-420C-BCB7-D9E07C2986A3}"/>
              </a:ext>
            </a:extLst>
          </p:cNvPr>
          <p:cNvSpPr txBox="1"/>
          <p:nvPr/>
        </p:nvSpPr>
        <p:spPr>
          <a:xfrm>
            <a:off x="6453809" y="1522898"/>
            <a:ext cx="15505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latin typeface="MS PMincho" panose="02020600040205080304" pitchFamily="18" charset="-128"/>
                <a:ea typeface="MS PMincho" panose="02020600040205080304" pitchFamily="18" charset="-128"/>
              </a:rPr>
              <a:t>logKzz</a:t>
            </a:r>
            <a:endParaRPr lang="en-US" sz="3200" b="1" dirty="0">
              <a:latin typeface="MS PMincho" panose="02020600040205080304" pitchFamily="18" charset="-128"/>
              <a:ea typeface="MS PMincho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80708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4FA9A19C-BA38-49EC-9A4D-CD86E048CD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05484" y="-1099930"/>
            <a:ext cx="4164400" cy="6959192"/>
          </a:xfrm>
        </p:spPr>
        <p:txBody>
          <a:bodyPr/>
          <a:lstStyle/>
          <a:p>
            <a:pPr marL="482600" indent="-342900" algn="l">
              <a:buFontTx/>
              <a:buChar char="-"/>
            </a:pPr>
            <a:r>
              <a:rPr lang="en-US" sz="2800" b="1" dirty="0">
                <a:latin typeface="MS PMincho" panose="02020600040205080304" pitchFamily="18" charset="-128"/>
                <a:ea typeface="MS PMincho" panose="02020600040205080304" pitchFamily="18" charset="-128"/>
              </a:rPr>
              <a:t>Compare traditional fit to Starfish fit</a:t>
            </a:r>
          </a:p>
          <a:p>
            <a:pPr marL="482600" indent="-342900" algn="l">
              <a:buFontTx/>
              <a:buChar char="-"/>
            </a:pPr>
            <a:r>
              <a:rPr lang="en-US" sz="2800" b="1" dirty="0">
                <a:latin typeface="MS PMincho" panose="02020600040205080304" pitchFamily="18" charset="-128"/>
                <a:ea typeface="MS PMincho" panose="02020600040205080304" pitchFamily="18" charset="-128"/>
              </a:rPr>
              <a:t>Clouds? Disequilibrium? Both?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951EF17-087F-4345-B56F-32F6E79E00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2767" y="2544155"/>
            <a:ext cx="4644400" cy="805200"/>
          </a:xfrm>
        </p:spPr>
        <p:txBody>
          <a:bodyPr/>
          <a:lstStyle/>
          <a:p>
            <a:r>
              <a:rPr lang="en-US" sz="4000" b="1" dirty="0">
                <a:latin typeface="MS PMincho" panose="02020600040205080304" pitchFamily="18" charset="-128"/>
                <a:ea typeface="MS PMincho" panose="02020600040205080304" pitchFamily="18" charset="-128"/>
              </a:rPr>
              <a:t>What’s Next?</a:t>
            </a:r>
          </a:p>
        </p:txBody>
      </p:sp>
      <p:sp>
        <p:nvSpPr>
          <p:cNvPr id="7" name="Subtitle 1">
            <a:extLst>
              <a:ext uri="{FF2B5EF4-FFF2-40B4-BE49-F238E27FC236}">
                <a16:creationId xmlns:a16="http://schemas.microsoft.com/office/drawing/2014/main" id="{8988357C-DBB4-405C-AAC0-5C7262365B3F}"/>
              </a:ext>
            </a:extLst>
          </p:cNvPr>
          <p:cNvSpPr txBox="1">
            <a:spLocks/>
          </p:cNvSpPr>
          <p:nvPr/>
        </p:nvSpPr>
        <p:spPr>
          <a:xfrm>
            <a:off x="6605483" y="3233530"/>
            <a:ext cx="5153897" cy="2778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r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Quicksand"/>
              <a:buNone/>
              <a:defRPr sz="2133" b="0" i="0" u="none" strike="noStrike" cap="none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marL="914400" marR="0" lvl="1" indent="-3175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Quicksand"/>
              <a:buNone/>
              <a:defRPr sz="2133" b="0" i="0" u="none" strike="noStrike" cap="none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2pPr>
            <a:lvl3pPr marL="1371600" marR="0" lvl="2" indent="-3175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Quicksand"/>
              <a:buNone/>
              <a:defRPr sz="2133" b="0" i="0" u="none" strike="noStrike" cap="none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3pPr>
            <a:lvl4pPr marL="1828800" marR="0" lvl="3" indent="-3175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Quicksand"/>
              <a:buNone/>
              <a:defRPr sz="2133" b="0" i="0" u="none" strike="noStrike" cap="none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4pPr>
            <a:lvl5pPr marL="2286000" marR="0" lvl="4" indent="-3175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Quicksand"/>
              <a:buNone/>
              <a:defRPr sz="2133" b="0" i="0" u="none" strike="noStrike" cap="none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5pPr>
            <a:lvl6pPr marL="2743200" marR="0" lvl="5" indent="-3175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Quicksand"/>
              <a:buNone/>
              <a:defRPr sz="2133" b="0" i="0" u="none" strike="noStrike" cap="none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6pPr>
            <a:lvl7pPr marL="3200400" marR="0" lvl="6" indent="-3175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Quicksand"/>
              <a:buNone/>
              <a:defRPr sz="2133" b="0" i="0" u="none" strike="noStrike" cap="none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7pPr>
            <a:lvl8pPr marL="3657600" marR="0" lvl="7" indent="-3175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Quicksand"/>
              <a:buNone/>
              <a:defRPr sz="2133" b="0" i="0" u="none" strike="noStrike" cap="none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8pPr>
            <a:lvl9pPr marL="4114800" marR="0" lvl="8" indent="-3175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Quicksand"/>
              <a:buNone/>
              <a:defRPr sz="2133" b="0" i="0" u="none" strike="noStrike" cap="none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9pPr>
          </a:lstStyle>
          <a:p>
            <a:pPr marL="482600" indent="-342900" algn="l">
              <a:buFontTx/>
              <a:buChar char="-"/>
            </a:pPr>
            <a:r>
              <a:rPr lang="en-US" sz="3200" b="1" u="sng" dirty="0">
                <a:latin typeface="MS PMincho" panose="02020600040205080304" pitchFamily="18" charset="-128"/>
                <a:ea typeface="MS PMincho" panose="02020600040205080304" pitchFamily="18" charset="-128"/>
              </a:rPr>
              <a:t>T-dwarfs:</a:t>
            </a:r>
            <a:r>
              <a:rPr lang="en-US" sz="3200" b="1" dirty="0">
                <a:latin typeface="MS PMincho" panose="02020600040205080304" pitchFamily="18" charset="-128"/>
                <a:ea typeface="MS PMincho" panose="02020600040205080304" pitchFamily="18" charset="-128"/>
              </a:rPr>
              <a:t> test bed for disequilibrium</a:t>
            </a:r>
          </a:p>
          <a:p>
            <a:pPr marL="482600" indent="-342900" algn="l">
              <a:buFontTx/>
              <a:buChar char="-"/>
            </a:pPr>
            <a:r>
              <a:rPr lang="en-US" sz="3200" b="1" u="sng" dirty="0">
                <a:latin typeface="MS PMincho" panose="02020600040205080304" pitchFamily="18" charset="-128"/>
                <a:ea typeface="MS PMincho" panose="02020600040205080304" pitchFamily="18" charset="-128"/>
              </a:rPr>
              <a:t>Low gravity M-dwarfs:</a:t>
            </a:r>
            <a:r>
              <a:rPr lang="en-US" sz="3200" b="1" dirty="0">
                <a:latin typeface="MS PMincho" panose="02020600040205080304" pitchFamily="18" charset="-128"/>
                <a:ea typeface="MS PMincho" panose="02020600040205080304" pitchFamily="18" charset="-128"/>
              </a:rPr>
              <a:t> test bed for clouds </a:t>
            </a:r>
          </a:p>
          <a:p>
            <a:pPr marL="482600" indent="-342900" algn="l">
              <a:buFontTx/>
              <a:buChar char="-"/>
            </a:pPr>
            <a:endParaRPr lang="en-US" sz="2800" b="1" dirty="0">
              <a:latin typeface="MS PMincho" panose="02020600040205080304" pitchFamily="18" charset="-128"/>
              <a:ea typeface="MS PMincho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1910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64834A-E7AA-46FF-9992-EAEB318C4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u="sng" dirty="0">
                <a:latin typeface="MS PMincho" panose="02020600040205080304" pitchFamily="18" charset="-128"/>
                <a:ea typeface="MS PMincho" panose="02020600040205080304" pitchFamily="18" charset="-128"/>
              </a:rPr>
              <a:t>Questions?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CBAC77-6D2F-4716-9256-29643738E5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09068" y="2432807"/>
            <a:ext cx="5281178" cy="293615"/>
          </a:xfrm>
        </p:spPr>
        <p:txBody>
          <a:bodyPr/>
          <a:lstStyle/>
          <a:p>
            <a:r>
              <a:rPr lang="en-US" sz="1800" b="1" dirty="0">
                <a:latin typeface="MS PMincho" panose="02020600040205080304" pitchFamily="18" charset="-128"/>
                <a:ea typeface="MS PMincho" panose="02020600040205080304" pitchFamily="18" charset="-128"/>
              </a:rPr>
              <a:t>ihuckabe@asu.edu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0F513975-990A-4FF0-91CC-A698CBF7377F}"/>
              </a:ext>
            </a:extLst>
          </p:cNvPr>
          <p:cNvSpPr txBox="1">
            <a:spLocks/>
          </p:cNvSpPr>
          <p:nvPr/>
        </p:nvSpPr>
        <p:spPr>
          <a:xfrm>
            <a:off x="5921490" y="2080470"/>
            <a:ext cx="5281178" cy="3204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r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Quicksand"/>
              <a:buNone/>
              <a:defRPr sz="2133" b="0" i="0" u="none" strike="noStrike" cap="none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marL="914400" marR="0" lvl="1" indent="-317500" algn="ctr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Quicksand"/>
              <a:buNone/>
              <a:defRPr sz="2800" b="0" i="0" u="none" strike="noStrike" cap="none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2pPr>
            <a:lvl3pPr marL="1371600" marR="0" lvl="2" indent="-317500" algn="ctr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Quicksand"/>
              <a:buNone/>
              <a:defRPr sz="2800" b="0" i="0" u="none" strike="noStrike" cap="none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3pPr>
            <a:lvl4pPr marL="1828800" marR="0" lvl="3" indent="-317500" algn="ctr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Quicksand"/>
              <a:buNone/>
              <a:defRPr sz="2800" b="0" i="0" u="none" strike="noStrike" cap="none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4pPr>
            <a:lvl5pPr marL="2286000" marR="0" lvl="4" indent="-317500" algn="ctr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Quicksand"/>
              <a:buNone/>
              <a:defRPr sz="2800" b="0" i="0" u="none" strike="noStrike" cap="none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5pPr>
            <a:lvl6pPr marL="2743200" marR="0" lvl="5" indent="-317500" algn="ctr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Quicksand"/>
              <a:buNone/>
              <a:defRPr sz="2800" b="0" i="0" u="none" strike="noStrike" cap="none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6pPr>
            <a:lvl7pPr marL="3200400" marR="0" lvl="6" indent="-317500" algn="ctr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Quicksand"/>
              <a:buNone/>
              <a:defRPr sz="2800" b="0" i="0" u="none" strike="noStrike" cap="none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7pPr>
            <a:lvl8pPr marL="3657600" marR="0" lvl="7" indent="-317500" algn="ctr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Quicksand"/>
              <a:buNone/>
              <a:defRPr sz="2800" b="0" i="0" u="none" strike="noStrike" cap="none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8pPr>
            <a:lvl9pPr marL="4114800" marR="0" lvl="8" indent="-317500" algn="ctr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Quicksand"/>
              <a:buNone/>
              <a:defRPr sz="2800" b="0" i="0" u="none" strike="noStrike" cap="none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9pPr>
          </a:lstStyle>
          <a:p>
            <a:r>
              <a:rPr lang="en-US" sz="1800" b="1" dirty="0">
                <a:latin typeface="MS PMincho" panose="02020600040205080304" pitchFamily="18" charset="-128"/>
                <a:ea typeface="MS PMincho" panose="02020600040205080304" pitchFamily="18" charset="-128"/>
              </a:rPr>
              <a:t>Thank you to my mentors Aishwarya </a:t>
            </a:r>
            <a:r>
              <a:rPr lang="en-US" sz="1800" b="1" dirty="0" err="1">
                <a:latin typeface="MS PMincho" panose="02020600040205080304" pitchFamily="18" charset="-128"/>
                <a:ea typeface="MS PMincho" panose="02020600040205080304" pitchFamily="18" charset="-128"/>
              </a:rPr>
              <a:t>Iyer</a:t>
            </a:r>
            <a:r>
              <a:rPr lang="en-US" sz="1800" b="1" dirty="0">
                <a:latin typeface="MS PMincho" panose="02020600040205080304" pitchFamily="18" charset="-128"/>
                <a:ea typeface="MS PMincho" panose="02020600040205080304" pitchFamily="18" charset="-128"/>
              </a:rPr>
              <a:t> and Michael Line, as well as the AZ/NASA Space Grant Program and ASU’s School of Earth and Space Exploration </a:t>
            </a:r>
          </a:p>
        </p:txBody>
      </p:sp>
    </p:spTree>
    <p:extLst>
      <p:ext uri="{BB962C8B-B14F-4D97-AF65-F5344CB8AC3E}">
        <p14:creationId xmlns:p14="http://schemas.microsoft.com/office/powerpoint/2010/main" val="1453327503"/>
      </p:ext>
    </p:extLst>
  </p:cSld>
  <p:clrMapOvr>
    <a:masterClrMapping/>
  </p:clrMapOvr>
</p:sld>
</file>

<file path=ppt/theme/theme1.xml><?xml version="1.0" encoding="utf-8"?>
<a:theme xmlns:a="http://schemas.openxmlformats.org/drawingml/2006/main" name="Social Studies Subject for High School - 9th Grade: Individuality and Conformity by Slidesgo">
  <a:themeElements>
    <a:clrScheme name="Simple Light">
      <a:dk1>
        <a:srgbClr val="2E2E2E"/>
      </a:dk1>
      <a:lt1>
        <a:srgbClr val="EFEFEF"/>
      </a:lt1>
      <a:dk2>
        <a:srgbClr val="838383"/>
      </a:dk2>
      <a:lt2>
        <a:srgbClr val="FFFFFF"/>
      </a:lt2>
      <a:accent1>
        <a:srgbClr val="AAA9A9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2E2E2E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lidesgo Final Pages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869FB2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A663E7EA0AE384E95C46529C3B7B2D7" ma:contentTypeVersion="4" ma:contentTypeDescription="Create a new document." ma:contentTypeScope="" ma:versionID="a67cf27c494f4d02ccaad073a09ff0f5">
  <xsd:schema xmlns:xsd="http://www.w3.org/2001/XMLSchema" xmlns:xs="http://www.w3.org/2001/XMLSchema" xmlns:p="http://schemas.microsoft.com/office/2006/metadata/properties" xmlns:ns3="c4633a2d-e2f0-49b1-9635-913d8f39d0ed" targetNamespace="http://schemas.microsoft.com/office/2006/metadata/properties" ma:root="true" ma:fieldsID="ec3bc547d11816278ec5962732344bee" ns3:_="">
    <xsd:import namespace="c4633a2d-e2f0-49b1-9635-913d8f39d0e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633a2d-e2f0-49b1-9635-913d8f39d0e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689FFB-0F49-45CD-846B-510A59FF66BB}">
  <ds:schemaRefs>
    <ds:schemaRef ds:uri="http://schemas.openxmlformats.org/package/2006/metadata/core-properties"/>
    <ds:schemaRef ds:uri="c4633a2d-e2f0-49b1-9635-913d8f39d0ed"/>
    <ds:schemaRef ds:uri="http://www.w3.org/XML/1998/namespace"/>
    <ds:schemaRef ds:uri="http://schemas.microsoft.com/office/2006/metadata/properties"/>
    <ds:schemaRef ds:uri="http://schemas.microsoft.com/office/infopath/2007/PartnerControls"/>
    <ds:schemaRef ds:uri="http://purl.org/dc/dcmitype/"/>
    <ds:schemaRef ds:uri="http://purl.org/dc/elements/1.1/"/>
    <ds:schemaRef ds:uri="http://schemas.microsoft.com/office/2006/documentManagement/typ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0B19C880-4249-4ACF-B591-E65211DFC8A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B488810-CC41-4B31-A42E-E55B374C28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4633a2d-e2f0-49b1-9635-913d8f39d0e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Social Studies Subject for High School - 9th Grade Individuality and Conformity by Slidesgo</Template>
  <TotalTime>1332</TotalTime>
  <Words>373</Words>
  <Application>Microsoft Office PowerPoint</Application>
  <PresentationFormat>Widescreen</PresentationFormat>
  <Paragraphs>58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9" baseType="lpstr">
      <vt:lpstr>MS PMincho</vt:lpstr>
      <vt:lpstr>Arial</vt:lpstr>
      <vt:lpstr>Calibri</vt:lpstr>
      <vt:lpstr>Montserrat</vt:lpstr>
      <vt:lpstr>Proxima Nova</vt:lpstr>
      <vt:lpstr>Proxima Nova Semibold</vt:lpstr>
      <vt:lpstr>Quicksand</vt:lpstr>
      <vt:lpstr>Tenor Sans</vt:lpstr>
      <vt:lpstr>Social Studies Subject for High School - 9th Grade: Individuality and Conformity by Slidesgo</vt:lpstr>
      <vt:lpstr>Slidesgo Final Pages</vt:lpstr>
      <vt:lpstr>BROWN DWARFS AND STARFISH.</vt:lpstr>
      <vt:lpstr>PowerPoint Presentation</vt:lpstr>
      <vt:lpstr>Putting it all together</vt:lpstr>
      <vt:lpstr>Putting it all together</vt:lpstr>
      <vt:lpstr>Model + Error Overview</vt:lpstr>
      <vt:lpstr>Starfish: Sources of Error</vt:lpstr>
      <vt:lpstr>PowerPoint Presentation</vt:lpstr>
      <vt:lpstr>What’s Next?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BROWN DWARFS</dc:title>
  <dc:creator>Isabela Huckabee (Student)</dc:creator>
  <cp:lastModifiedBy>Isabela Huckabee (Student)</cp:lastModifiedBy>
  <cp:revision>3</cp:revision>
  <dcterms:created xsi:type="dcterms:W3CDTF">2022-04-05T20:55:37Z</dcterms:created>
  <dcterms:modified xsi:type="dcterms:W3CDTF">2022-04-09T06:10:09Z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0x0101002A663E7EA0AE384E95C46529C3B7B2D7</vt:lpwstr>
  </property>
</Properties>
</file>